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</p:sldMasterIdLst>
  <p:notesMasterIdLst>
    <p:notesMasterId r:id="rId36"/>
  </p:notesMasterIdLst>
  <p:sldIdLst>
    <p:sldId id="257" r:id="rId7"/>
    <p:sldId id="287" r:id="rId8"/>
    <p:sldId id="316" r:id="rId9"/>
    <p:sldId id="291" r:id="rId10"/>
    <p:sldId id="310" r:id="rId11"/>
    <p:sldId id="311" r:id="rId12"/>
    <p:sldId id="263" r:id="rId13"/>
    <p:sldId id="307" r:id="rId14"/>
    <p:sldId id="308" r:id="rId15"/>
    <p:sldId id="309" r:id="rId16"/>
    <p:sldId id="317" r:id="rId17"/>
    <p:sldId id="303" r:id="rId18"/>
    <p:sldId id="262" r:id="rId19"/>
    <p:sldId id="289" r:id="rId20"/>
    <p:sldId id="296" r:id="rId21"/>
    <p:sldId id="298" r:id="rId22"/>
    <p:sldId id="299" r:id="rId23"/>
    <p:sldId id="312" r:id="rId24"/>
    <p:sldId id="301" r:id="rId25"/>
    <p:sldId id="313" r:id="rId26"/>
    <p:sldId id="264" r:id="rId27"/>
    <p:sldId id="315" r:id="rId28"/>
    <p:sldId id="314" r:id="rId29"/>
    <p:sldId id="288" r:id="rId30"/>
    <p:sldId id="259" r:id="rId31"/>
    <p:sldId id="290" r:id="rId32"/>
    <p:sldId id="304" r:id="rId33"/>
    <p:sldId id="305" r:id="rId34"/>
    <p:sldId id="26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D30"/>
    <a:srgbClr val="4BAF80"/>
    <a:srgbClr val="1C5739"/>
    <a:srgbClr val="6BBD6F"/>
    <a:srgbClr val="B3CBE9"/>
    <a:srgbClr val="8BC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75D2B-5615-43F7-9CA1-D0C4CC0433C0}" v="9" dt="2024-06-10T13:56:34.548"/>
    <p1510:client id="{5614EC26-95A8-46FA-97A3-86B31ADA9A50}" v="2" dt="2024-06-11T13:35:59.732"/>
    <p1510:client id="{73360BE7-2D26-46E7-BE44-6B9B38B3E955}" v="1" dt="2024-06-11T13:12:01.529"/>
    <p1510:client id="{98FE00DC-DD30-423D-8266-B39EE1391DF0}" v="8" dt="2024-06-10T13:49:32.767"/>
    <p1510:client id="{AB64DBC9-7518-8F47-9506-3968FA002044}" v="544" dt="2024-06-10T12:24:29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jie, Abdul M" userId="S::amn23@ic.ac.uk::952ac763-60f6-4eca-8f70-109ce3b3497e" providerId="AD" clId="Web-{29BDAF80-D015-C203-17C2-A0822DCF073A}"/>
    <pc:docChg chg="addSld delSld modSld">
      <pc:chgData name="Njie, Abdul M" userId="S::amn23@ic.ac.uk::952ac763-60f6-4eca-8f70-109ce3b3497e" providerId="AD" clId="Web-{29BDAF80-D015-C203-17C2-A0822DCF073A}" dt="2024-06-10T11:24:30.861" v="87"/>
      <pc:docMkLst>
        <pc:docMk/>
      </pc:docMkLst>
      <pc:sldChg chg="modSp">
        <pc:chgData name="Njie, Abdul M" userId="S::amn23@ic.ac.uk::952ac763-60f6-4eca-8f70-109ce3b3497e" providerId="AD" clId="Web-{29BDAF80-D015-C203-17C2-A0822DCF073A}" dt="2024-06-10T10:45:54.111" v="25" actId="20577"/>
        <pc:sldMkLst>
          <pc:docMk/>
          <pc:sldMk cId="0" sldId="263"/>
        </pc:sldMkLst>
        <pc:spChg chg="mod">
          <ac:chgData name="Njie, Abdul M" userId="S::amn23@ic.ac.uk::952ac763-60f6-4eca-8f70-109ce3b3497e" providerId="AD" clId="Web-{29BDAF80-D015-C203-17C2-A0822DCF073A}" dt="2024-06-10T10:45:54.111" v="25" actId="20577"/>
          <ac:spMkLst>
            <pc:docMk/>
            <pc:sldMk cId="0" sldId="263"/>
            <ac:spMk id="20" creationId="{00000000-0000-0000-0000-000000000000}"/>
          </ac:spMkLst>
        </pc:spChg>
      </pc:sldChg>
      <pc:sldChg chg="addSp delSp modSp add replId">
        <pc:chgData name="Njie, Abdul M" userId="S::amn23@ic.ac.uk::952ac763-60f6-4eca-8f70-109ce3b3497e" providerId="AD" clId="Web-{29BDAF80-D015-C203-17C2-A0822DCF073A}" dt="2024-06-10T11:24:30.861" v="87"/>
        <pc:sldMkLst>
          <pc:docMk/>
          <pc:sldMk cId="3454236538" sldId="316"/>
        </pc:sldMkLst>
        <pc:spChg chg="del">
          <ac:chgData name="Njie, Abdul M" userId="S::amn23@ic.ac.uk::952ac763-60f6-4eca-8f70-109ce3b3497e" providerId="AD" clId="Web-{29BDAF80-D015-C203-17C2-A0822DCF073A}" dt="2024-06-10T11:18:22.667" v="49"/>
          <ac:spMkLst>
            <pc:docMk/>
            <pc:sldMk cId="3454236538" sldId="316"/>
            <ac:spMk id="56" creationId="{CAFA942A-EA42-17C1-349B-8C6AD4800A82}"/>
          </ac:spMkLst>
        </pc:spChg>
        <pc:spChg chg="del">
          <ac:chgData name="Njie, Abdul M" userId="S::amn23@ic.ac.uk::952ac763-60f6-4eca-8f70-109ce3b3497e" providerId="AD" clId="Web-{29BDAF80-D015-C203-17C2-A0822DCF073A}" dt="2024-06-10T11:18:37.199" v="52"/>
          <ac:spMkLst>
            <pc:docMk/>
            <pc:sldMk cId="3454236538" sldId="316"/>
            <ac:spMk id="68" creationId="{69847BD3-E452-9B0E-0DDD-89ECB70FFC87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43"/>
          <ac:spMkLst>
            <pc:docMk/>
            <pc:sldMk cId="3454236538" sldId="316"/>
            <ac:spMk id="278" creationId="{0E1E48BF-F59A-6D2F-5F05-484DE7F3FE40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37"/>
          <ac:spMkLst>
            <pc:docMk/>
            <pc:sldMk cId="3454236538" sldId="316"/>
            <ac:spMk id="291" creationId="{9A3BCCA1-FD13-B9CE-3642-50B671387C8C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36"/>
          <ac:spMkLst>
            <pc:docMk/>
            <pc:sldMk cId="3454236538" sldId="316"/>
            <ac:spMk id="292" creationId="{23DB6C22-7F86-6650-047B-26916281E0ED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35"/>
          <ac:spMkLst>
            <pc:docMk/>
            <pc:sldMk cId="3454236538" sldId="316"/>
            <ac:spMk id="293" creationId="{C6DAF145-E1AC-065B-B415-B6DA66566279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34"/>
          <ac:spMkLst>
            <pc:docMk/>
            <pc:sldMk cId="3454236538" sldId="316"/>
            <ac:spMk id="294" creationId="{08DFE347-D4FD-7488-B971-30D66D36CB73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33"/>
          <ac:spMkLst>
            <pc:docMk/>
            <pc:sldMk cId="3454236538" sldId="316"/>
            <ac:spMk id="295" creationId="{42330891-1CD0-E668-23FC-9ACCA3B46ED7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32"/>
          <ac:spMkLst>
            <pc:docMk/>
            <pc:sldMk cId="3454236538" sldId="316"/>
            <ac:spMk id="296" creationId="{A11D3130-D417-9676-06BB-CF5294A92675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31"/>
          <ac:spMkLst>
            <pc:docMk/>
            <pc:sldMk cId="3454236538" sldId="316"/>
            <ac:spMk id="298" creationId="{EDBDAE08-3774-0266-BBE1-C990D711B5BE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30"/>
          <ac:spMkLst>
            <pc:docMk/>
            <pc:sldMk cId="3454236538" sldId="316"/>
            <ac:spMk id="299" creationId="{15DA459D-D531-38FF-B805-8641EEAEFFB6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29"/>
          <ac:spMkLst>
            <pc:docMk/>
            <pc:sldMk cId="3454236538" sldId="316"/>
            <ac:spMk id="306" creationId="{F4F4D769-F622-A424-21D8-A5C9FCB211AF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28"/>
          <ac:spMkLst>
            <pc:docMk/>
            <pc:sldMk cId="3454236538" sldId="316"/>
            <ac:spMk id="307" creationId="{6F91B1BA-40F4-AA67-FEFC-CB99D865C309}"/>
          </ac:spMkLst>
        </pc:spChg>
        <pc:spChg chg="del">
          <ac:chgData name="Njie, Abdul M" userId="S::amn23@ic.ac.uk::952ac763-60f6-4eca-8f70-109ce3b3497e" providerId="AD" clId="Web-{29BDAF80-D015-C203-17C2-A0822DCF073A}" dt="2024-06-10T11:18:22.651" v="27"/>
          <ac:spMkLst>
            <pc:docMk/>
            <pc:sldMk cId="3454236538" sldId="316"/>
            <ac:spMk id="308" creationId="{710AC9BE-F3F1-A07B-991A-EF6474E9C37D}"/>
          </ac:spMkLst>
        </pc:spChg>
        <pc:grpChg chg="del">
          <ac:chgData name="Njie, Abdul M" userId="S::amn23@ic.ac.uk::952ac763-60f6-4eca-8f70-109ce3b3497e" providerId="AD" clId="Web-{29BDAF80-D015-C203-17C2-A0822DCF073A}" dt="2024-06-10T11:18:22.667" v="48"/>
          <ac:grpSpMkLst>
            <pc:docMk/>
            <pc:sldMk cId="3454236538" sldId="316"/>
            <ac:grpSpMk id="266" creationId="{7231CFF3-D360-25DC-2E93-55E79B011BAA}"/>
          </ac:grpSpMkLst>
        </pc:grpChg>
        <pc:grpChg chg="del">
          <ac:chgData name="Njie, Abdul M" userId="S::amn23@ic.ac.uk::952ac763-60f6-4eca-8f70-109ce3b3497e" providerId="AD" clId="Web-{29BDAF80-D015-C203-17C2-A0822DCF073A}" dt="2024-06-10T11:18:22.667" v="47"/>
          <ac:grpSpMkLst>
            <pc:docMk/>
            <pc:sldMk cId="3454236538" sldId="316"/>
            <ac:grpSpMk id="268" creationId="{7D8B0497-CC3E-E051-3C8D-1A38493FFE15}"/>
          </ac:grpSpMkLst>
        </pc:grpChg>
        <pc:grpChg chg="del">
          <ac:chgData name="Njie, Abdul M" userId="S::amn23@ic.ac.uk::952ac763-60f6-4eca-8f70-109ce3b3497e" providerId="AD" clId="Web-{29BDAF80-D015-C203-17C2-A0822DCF073A}" dt="2024-06-10T11:18:22.667" v="46"/>
          <ac:grpSpMkLst>
            <pc:docMk/>
            <pc:sldMk cId="3454236538" sldId="316"/>
            <ac:grpSpMk id="270" creationId="{C083C961-4E4F-44B9-45AE-5DF1EE263FE9}"/>
          </ac:grpSpMkLst>
        </pc:grpChg>
        <pc:grpChg chg="del">
          <ac:chgData name="Njie, Abdul M" userId="S::amn23@ic.ac.uk::952ac763-60f6-4eca-8f70-109ce3b3497e" providerId="AD" clId="Web-{29BDAF80-D015-C203-17C2-A0822DCF073A}" dt="2024-06-10T11:18:22.667" v="45"/>
          <ac:grpSpMkLst>
            <pc:docMk/>
            <pc:sldMk cId="3454236538" sldId="316"/>
            <ac:grpSpMk id="272" creationId="{C6B3E661-4438-CA7F-1AB7-58DE52FBBCFB}"/>
          </ac:grpSpMkLst>
        </pc:grpChg>
        <pc:grpChg chg="del">
          <ac:chgData name="Njie, Abdul M" userId="S::amn23@ic.ac.uk::952ac763-60f6-4eca-8f70-109ce3b3497e" providerId="AD" clId="Web-{29BDAF80-D015-C203-17C2-A0822DCF073A}" dt="2024-06-10T11:18:29.011" v="51"/>
          <ac:grpSpMkLst>
            <pc:docMk/>
            <pc:sldMk cId="3454236538" sldId="316"/>
            <ac:grpSpMk id="274" creationId="{D60871EC-23EF-D98F-282B-EF1EDAF9D61F}"/>
          </ac:grpSpMkLst>
        </pc:grpChg>
        <pc:grpChg chg="del">
          <ac:chgData name="Njie, Abdul M" userId="S::amn23@ic.ac.uk::952ac763-60f6-4eca-8f70-109ce3b3497e" providerId="AD" clId="Web-{29BDAF80-D015-C203-17C2-A0822DCF073A}" dt="2024-06-10T11:18:22.651" v="44"/>
          <ac:grpSpMkLst>
            <pc:docMk/>
            <pc:sldMk cId="3454236538" sldId="316"/>
            <ac:grpSpMk id="276" creationId="{9E431A2B-556F-AFA5-BA48-ECE03BC478F8}"/>
          </ac:grpSpMkLst>
        </pc:grpChg>
        <pc:grpChg chg="del">
          <ac:chgData name="Njie, Abdul M" userId="S::amn23@ic.ac.uk::952ac763-60f6-4eca-8f70-109ce3b3497e" providerId="AD" clId="Web-{29BDAF80-D015-C203-17C2-A0822DCF073A}" dt="2024-06-10T11:18:22.651" v="42"/>
          <ac:grpSpMkLst>
            <pc:docMk/>
            <pc:sldMk cId="3454236538" sldId="316"/>
            <ac:grpSpMk id="279" creationId="{72539C7D-9868-35E2-785B-C3CED0D47AE2}"/>
          </ac:grpSpMkLst>
        </pc:grpChg>
        <pc:grpChg chg="del">
          <ac:chgData name="Njie, Abdul M" userId="S::amn23@ic.ac.uk::952ac763-60f6-4eca-8f70-109ce3b3497e" providerId="AD" clId="Web-{29BDAF80-D015-C203-17C2-A0822DCF073A}" dt="2024-06-10T11:18:22.651" v="41"/>
          <ac:grpSpMkLst>
            <pc:docMk/>
            <pc:sldMk cId="3454236538" sldId="316"/>
            <ac:grpSpMk id="281" creationId="{FD9102EC-39B0-7245-D60A-EC9F0FCE19FC}"/>
          </ac:grpSpMkLst>
        </pc:grpChg>
        <pc:grpChg chg="del">
          <ac:chgData name="Njie, Abdul M" userId="S::amn23@ic.ac.uk::952ac763-60f6-4eca-8f70-109ce3b3497e" providerId="AD" clId="Web-{29BDAF80-D015-C203-17C2-A0822DCF073A}" dt="2024-06-10T11:18:22.651" v="40"/>
          <ac:grpSpMkLst>
            <pc:docMk/>
            <pc:sldMk cId="3454236538" sldId="316"/>
            <ac:grpSpMk id="283" creationId="{FDF33C55-8075-75A4-4CFE-4FB4A5DCEDFE}"/>
          </ac:grpSpMkLst>
        </pc:grpChg>
        <pc:grpChg chg="del">
          <ac:chgData name="Njie, Abdul M" userId="S::amn23@ic.ac.uk::952ac763-60f6-4eca-8f70-109ce3b3497e" providerId="AD" clId="Web-{29BDAF80-D015-C203-17C2-A0822DCF073A}" dt="2024-06-10T11:18:22.651" v="39"/>
          <ac:grpSpMkLst>
            <pc:docMk/>
            <pc:sldMk cId="3454236538" sldId="316"/>
            <ac:grpSpMk id="285" creationId="{F7405AD0-9079-873A-A778-63B4E329DA67}"/>
          </ac:grpSpMkLst>
        </pc:grpChg>
        <pc:grpChg chg="del">
          <ac:chgData name="Njie, Abdul M" userId="S::amn23@ic.ac.uk::952ac763-60f6-4eca-8f70-109ce3b3497e" providerId="AD" clId="Web-{29BDAF80-D015-C203-17C2-A0822DCF073A}" dt="2024-06-10T11:18:25.761" v="50"/>
          <ac:grpSpMkLst>
            <pc:docMk/>
            <pc:sldMk cId="3454236538" sldId="316"/>
            <ac:grpSpMk id="287" creationId="{3665FD7D-410A-5AAF-28C0-26489A0A4DC0}"/>
          </ac:grpSpMkLst>
        </pc:grpChg>
        <pc:grpChg chg="del">
          <ac:chgData name="Njie, Abdul M" userId="S::amn23@ic.ac.uk::952ac763-60f6-4eca-8f70-109ce3b3497e" providerId="AD" clId="Web-{29BDAF80-D015-C203-17C2-A0822DCF073A}" dt="2024-06-10T11:18:22.651" v="38"/>
          <ac:grpSpMkLst>
            <pc:docMk/>
            <pc:sldMk cId="3454236538" sldId="316"/>
            <ac:grpSpMk id="289" creationId="{D9762F86-3163-109C-3D71-F34D1DDE6FD8}"/>
          </ac:grpSpMkLst>
        </pc:grpChg>
        <pc:graphicFrameChg chg="add del mod modGraphic">
          <ac:chgData name="Njie, Abdul M" userId="S::amn23@ic.ac.uk::952ac763-60f6-4eca-8f70-109ce3b3497e" providerId="AD" clId="Web-{29BDAF80-D015-C203-17C2-A0822DCF073A}" dt="2024-06-10T11:22:55.918" v="82"/>
          <ac:graphicFrameMkLst>
            <pc:docMk/>
            <pc:sldMk cId="3454236538" sldId="316"/>
            <ac:graphicFrameMk id="4" creationId="{24BF4ACF-1FA4-B1C1-73FA-651D80C55D96}"/>
          </ac:graphicFrameMkLst>
        </pc:graphicFrameChg>
        <pc:graphicFrameChg chg="add del mod modGraphic">
          <ac:chgData name="Njie, Abdul M" userId="S::amn23@ic.ac.uk::952ac763-60f6-4eca-8f70-109ce3b3497e" providerId="AD" clId="Web-{29BDAF80-D015-C203-17C2-A0822DCF073A}" dt="2024-06-10T11:23:52.249" v="84"/>
          <ac:graphicFrameMkLst>
            <pc:docMk/>
            <pc:sldMk cId="3454236538" sldId="316"/>
            <ac:graphicFrameMk id="751" creationId="{638BBAFE-2B56-6859-1896-A762E23A6805}"/>
          </ac:graphicFrameMkLst>
        </pc:graphicFrameChg>
        <pc:graphicFrameChg chg="add del mod modGraphic">
          <ac:chgData name="Njie, Abdul M" userId="S::amn23@ic.ac.uk::952ac763-60f6-4eca-8f70-109ce3b3497e" providerId="AD" clId="Web-{29BDAF80-D015-C203-17C2-A0822DCF073A}" dt="2024-06-10T11:24:30.861" v="87"/>
          <ac:graphicFrameMkLst>
            <pc:docMk/>
            <pc:sldMk cId="3454236538" sldId="316"/>
            <ac:graphicFrameMk id="764" creationId="{2C3F4388-7759-E15A-34BE-7D255A7B783B}"/>
          </ac:graphicFrameMkLst>
        </pc:graphicFrameChg>
      </pc:sldChg>
      <pc:sldChg chg="modSp add del">
        <pc:chgData name="Njie, Abdul M" userId="S::amn23@ic.ac.uk::952ac763-60f6-4eca-8f70-109ce3b3497e" providerId="AD" clId="Web-{29BDAF80-D015-C203-17C2-A0822DCF073A}" dt="2024-06-10T11:20:30.800" v="56"/>
        <pc:sldMkLst>
          <pc:docMk/>
          <pc:sldMk cId="3344429731" sldId="317"/>
        </pc:sldMkLst>
        <pc:graphicFrameChg chg="mod">
          <ac:chgData name="Njie, Abdul M" userId="S::amn23@ic.ac.uk::952ac763-60f6-4eca-8f70-109ce3b3497e" providerId="AD" clId="Web-{29BDAF80-D015-C203-17C2-A0822DCF073A}" dt="2024-06-10T11:20:18.346" v="54" actId="1076"/>
          <ac:graphicFrameMkLst>
            <pc:docMk/>
            <pc:sldMk cId="3344429731" sldId="317"/>
            <ac:graphicFrameMk id="7" creationId="{6CF289B7-3E75-F8CB-4C08-83120622C76C}"/>
          </ac:graphicFrameMkLst>
        </pc:graphicFrameChg>
      </pc:sldChg>
    </pc:docChg>
  </pc:docChgLst>
  <pc:docChgLst>
    <pc:chgData name="Ghaleb, Mamoun" userId="S::mg1923@ic.ac.uk::eedf5fdc-f049-48ae-a3cb-ca9da4dc0862" providerId="AD" clId="Web-{5A3F0454-0BE4-5012-B123-B9D1423F2467}"/>
    <pc:docChg chg="addSld delSld modSld">
      <pc:chgData name="Ghaleb, Mamoun" userId="S::mg1923@ic.ac.uk::eedf5fdc-f049-48ae-a3cb-ca9da4dc0862" providerId="AD" clId="Web-{5A3F0454-0BE4-5012-B123-B9D1423F2467}" dt="2024-06-10T10:49:10.979" v="71" actId="1076"/>
      <pc:docMkLst>
        <pc:docMk/>
      </pc:docMkLst>
      <pc:sldChg chg="modSp">
        <pc:chgData name="Ghaleb, Mamoun" userId="S::mg1923@ic.ac.uk::eedf5fdc-f049-48ae-a3cb-ca9da4dc0862" providerId="AD" clId="Web-{5A3F0454-0BE4-5012-B123-B9D1423F2467}" dt="2024-06-10T10:44:22.405" v="56" actId="20577"/>
        <pc:sldMkLst>
          <pc:docMk/>
          <pc:sldMk cId="93131036" sldId="288"/>
        </pc:sldMkLst>
        <pc:spChg chg="mod">
          <ac:chgData name="Ghaleb, Mamoun" userId="S::mg1923@ic.ac.uk::eedf5fdc-f049-48ae-a3cb-ca9da4dc0862" providerId="AD" clId="Web-{5A3F0454-0BE4-5012-B123-B9D1423F2467}" dt="2024-06-10T10:44:22.405" v="56" actId="20577"/>
          <ac:spMkLst>
            <pc:docMk/>
            <pc:sldMk cId="93131036" sldId="288"/>
            <ac:spMk id="6" creationId="{CF127C6B-B0A2-06EB-5CE2-899AB37ACEF9}"/>
          </ac:spMkLst>
        </pc:spChg>
      </pc:sldChg>
      <pc:sldChg chg="modSp">
        <pc:chgData name="Ghaleb, Mamoun" userId="S::mg1923@ic.ac.uk::eedf5fdc-f049-48ae-a3cb-ca9da4dc0862" providerId="AD" clId="Web-{5A3F0454-0BE4-5012-B123-B9D1423F2467}" dt="2024-06-10T10:48:50.759" v="69" actId="1076"/>
        <pc:sldMkLst>
          <pc:docMk/>
          <pc:sldMk cId="2584940142" sldId="290"/>
        </pc:sldMkLst>
        <pc:grpChg chg="mod">
          <ac:chgData name="Ghaleb, Mamoun" userId="S::mg1923@ic.ac.uk::eedf5fdc-f049-48ae-a3cb-ca9da4dc0862" providerId="AD" clId="Web-{5A3F0454-0BE4-5012-B123-B9D1423F2467}" dt="2024-06-10T10:48:50.759" v="69" actId="1076"/>
          <ac:grpSpMkLst>
            <pc:docMk/>
            <pc:sldMk cId="2584940142" sldId="290"/>
            <ac:grpSpMk id="121" creationId="{260B62DE-A648-FB17-543A-89A0718BE280}"/>
          </ac:grpSpMkLst>
        </pc:grpChg>
      </pc:sldChg>
      <pc:sldChg chg="addSp delSp modSp del">
        <pc:chgData name="Ghaleb, Mamoun" userId="S::mg1923@ic.ac.uk::eedf5fdc-f049-48ae-a3cb-ca9da4dc0862" providerId="AD" clId="Web-{5A3F0454-0BE4-5012-B123-B9D1423F2467}" dt="2024-06-10T10:35:30.853" v="48"/>
        <pc:sldMkLst>
          <pc:docMk/>
          <pc:sldMk cId="246450450" sldId="293"/>
        </pc:sldMkLst>
        <pc:grpChg chg="add mod">
          <ac:chgData name="Ghaleb, Mamoun" userId="S::mg1923@ic.ac.uk::eedf5fdc-f049-48ae-a3cb-ca9da4dc0862" providerId="AD" clId="Web-{5A3F0454-0BE4-5012-B123-B9D1423F2467}" dt="2024-06-10T10:13:08.161" v="32" actId="1076"/>
          <ac:grpSpMkLst>
            <pc:docMk/>
            <pc:sldMk cId="246450450" sldId="293"/>
            <ac:grpSpMk id="8" creationId="{D57CFDF3-EBDD-106E-BF03-3075665DD784}"/>
          </ac:grpSpMkLst>
        </pc:grpChg>
        <pc:graphicFrameChg chg="del">
          <ac:chgData name="Ghaleb, Mamoun" userId="S::mg1923@ic.ac.uk::eedf5fdc-f049-48ae-a3cb-ca9da4dc0862" providerId="AD" clId="Web-{5A3F0454-0BE4-5012-B123-B9D1423F2467}" dt="2024-06-10T10:00:57.992" v="2"/>
          <ac:graphicFrameMkLst>
            <pc:docMk/>
            <pc:sldMk cId="246450450" sldId="293"/>
            <ac:graphicFrameMk id="4" creationId="{DE1D667D-8E1E-A895-912E-2CBEFA1B3254}"/>
          </ac:graphicFrameMkLst>
        </pc:graphicFrameChg>
        <pc:picChg chg="add mod">
          <ac:chgData name="Ghaleb, Mamoun" userId="S::mg1923@ic.ac.uk::eedf5fdc-f049-48ae-a3cb-ca9da4dc0862" providerId="AD" clId="Web-{5A3F0454-0BE4-5012-B123-B9D1423F2467}" dt="2024-06-10T10:08:52.666" v="22" actId="1076"/>
          <ac:picMkLst>
            <pc:docMk/>
            <pc:sldMk cId="246450450" sldId="293"/>
            <ac:picMk id="2" creationId="{AB574140-98C8-32D1-8F70-851AC2B41EBA}"/>
          </ac:picMkLst>
        </pc:picChg>
        <pc:picChg chg="add mod">
          <ac:chgData name="Ghaleb, Mamoun" userId="S::mg1923@ic.ac.uk::eedf5fdc-f049-48ae-a3cb-ca9da4dc0862" providerId="AD" clId="Web-{5A3F0454-0BE4-5012-B123-B9D1423F2467}" dt="2024-06-10T10:12:28.112" v="30" actId="14100"/>
          <ac:picMkLst>
            <pc:docMk/>
            <pc:sldMk cId="246450450" sldId="293"/>
            <ac:picMk id="3" creationId="{BCC21839-EDCF-D1EC-CC9A-734675A0F4A9}"/>
          </ac:picMkLst>
        </pc:picChg>
        <pc:picChg chg="del">
          <ac:chgData name="Ghaleb, Mamoun" userId="S::mg1923@ic.ac.uk::eedf5fdc-f049-48ae-a3cb-ca9da4dc0862" providerId="AD" clId="Web-{5A3F0454-0BE4-5012-B123-B9D1423F2467}" dt="2024-06-10T10:00:57.992" v="1"/>
          <ac:picMkLst>
            <pc:docMk/>
            <pc:sldMk cId="246450450" sldId="293"/>
            <ac:picMk id="5" creationId="{3CC536A0-BE70-A6E1-7418-4E638497C2A3}"/>
          </ac:picMkLst>
        </pc:picChg>
        <pc:picChg chg="del">
          <ac:chgData name="Ghaleb, Mamoun" userId="S::mg1923@ic.ac.uk::eedf5fdc-f049-48ae-a3cb-ca9da4dc0862" providerId="AD" clId="Web-{5A3F0454-0BE4-5012-B123-B9D1423F2467}" dt="2024-06-10T10:00:57.992" v="0"/>
          <ac:picMkLst>
            <pc:docMk/>
            <pc:sldMk cId="246450450" sldId="293"/>
            <ac:picMk id="6" creationId="{8A8D3C86-23A0-A0AB-D7D5-9DBCCA2D3023}"/>
          </ac:picMkLst>
        </pc:picChg>
        <pc:picChg chg="add del mod">
          <ac:chgData name="Ghaleb, Mamoun" userId="S::mg1923@ic.ac.uk::eedf5fdc-f049-48ae-a3cb-ca9da4dc0862" providerId="AD" clId="Web-{5A3F0454-0BE4-5012-B123-B9D1423F2467}" dt="2024-06-10T10:11:50.861" v="27"/>
          <ac:picMkLst>
            <pc:docMk/>
            <pc:sldMk cId="246450450" sldId="293"/>
            <ac:picMk id="7" creationId="{2EE3C4BD-8836-197C-D79E-CBDF983FFAC7}"/>
          </ac:picMkLst>
        </pc:picChg>
      </pc:sldChg>
      <pc:sldChg chg="addSp delSp modSp del">
        <pc:chgData name="Ghaleb, Mamoun" userId="S::mg1923@ic.ac.uk::eedf5fdc-f049-48ae-a3cb-ca9da4dc0862" providerId="AD" clId="Web-{5A3F0454-0BE4-5012-B123-B9D1423F2467}" dt="2024-06-10T10:35:52.338" v="51"/>
        <pc:sldMkLst>
          <pc:docMk/>
          <pc:sldMk cId="874663531" sldId="294"/>
        </pc:sldMkLst>
        <pc:grpChg chg="del">
          <ac:chgData name="Ghaleb, Mamoun" userId="S::mg1923@ic.ac.uk::eedf5fdc-f049-48ae-a3cb-ca9da4dc0862" providerId="AD" clId="Web-{5A3F0454-0BE4-5012-B123-B9D1423F2467}" dt="2024-06-10T10:01:06.242" v="3"/>
          <ac:grpSpMkLst>
            <pc:docMk/>
            <pc:sldMk cId="874663531" sldId="294"/>
            <ac:grpSpMk id="7" creationId="{09B1A439-970C-78D4-DF85-CA5BBFE12345}"/>
          </ac:grpSpMkLst>
        </pc:grpChg>
        <pc:picChg chg="add del mod">
          <ac:chgData name="Ghaleb, Mamoun" userId="S::mg1923@ic.ac.uk::eedf5fdc-f049-48ae-a3cb-ca9da4dc0862" providerId="AD" clId="Web-{5A3F0454-0BE4-5012-B123-B9D1423F2467}" dt="2024-06-10T10:08:16.524" v="19"/>
          <ac:picMkLst>
            <pc:docMk/>
            <pc:sldMk cId="874663531" sldId="294"/>
            <ac:picMk id="5" creationId="{ACB416A6-CE7D-A5E2-51A7-41E39A96546A}"/>
          </ac:picMkLst>
        </pc:picChg>
        <pc:picChg chg="add del">
          <ac:chgData name="Ghaleb, Mamoun" userId="S::mg1923@ic.ac.uk::eedf5fdc-f049-48ae-a3cb-ca9da4dc0862" providerId="AD" clId="Web-{5A3F0454-0BE4-5012-B123-B9D1423F2467}" dt="2024-06-10T10:11:43.392" v="26"/>
          <ac:picMkLst>
            <pc:docMk/>
            <pc:sldMk cId="874663531" sldId="294"/>
            <ac:picMk id="8" creationId="{44C412EE-E433-A3B1-0AE4-AC12620C3DA5}"/>
          </ac:picMkLst>
        </pc:picChg>
        <pc:picChg chg="add del mod">
          <ac:chgData name="Ghaleb, Mamoun" userId="S::mg1923@ic.ac.uk::eedf5fdc-f049-48ae-a3cb-ca9da4dc0862" providerId="AD" clId="Web-{5A3F0454-0BE4-5012-B123-B9D1423F2467}" dt="2024-06-10T10:29:10.588" v="45"/>
          <ac:picMkLst>
            <pc:docMk/>
            <pc:sldMk cId="874663531" sldId="294"/>
            <ac:picMk id="9" creationId="{E7816CF8-7600-C82B-F9F3-63235283B6F9}"/>
          </ac:picMkLst>
        </pc:picChg>
        <pc:picChg chg="add del mod">
          <ac:chgData name="Ghaleb, Mamoun" userId="S::mg1923@ic.ac.uk::eedf5fdc-f049-48ae-a3cb-ca9da4dc0862" providerId="AD" clId="Web-{5A3F0454-0BE4-5012-B123-B9D1423F2467}" dt="2024-06-10T10:29:10.588" v="44"/>
          <ac:picMkLst>
            <pc:docMk/>
            <pc:sldMk cId="874663531" sldId="294"/>
            <ac:picMk id="10" creationId="{E36F4E25-2DEC-4A6D-4CF8-702E1DADDFEE}"/>
          </ac:picMkLst>
        </pc:picChg>
      </pc:sldChg>
      <pc:sldChg chg="addSp delSp modSp">
        <pc:chgData name="Ghaleb, Mamoun" userId="S::mg1923@ic.ac.uk::eedf5fdc-f049-48ae-a3cb-ca9da4dc0862" providerId="AD" clId="Web-{5A3F0454-0BE4-5012-B123-B9D1423F2467}" dt="2024-06-10T10:49:10.979" v="71" actId="1076"/>
        <pc:sldMkLst>
          <pc:docMk/>
          <pc:sldMk cId="2267401950" sldId="298"/>
        </pc:sldMkLst>
        <pc:graphicFrameChg chg="add mod">
          <ac:chgData name="Ghaleb, Mamoun" userId="S::mg1923@ic.ac.uk::eedf5fdc-f049-48ae-a3cb-ca9da4dc0862" providerId="AD" clId="Web-{5A3F0454-0BE4-5012-B123-B9D1423F2467}" dt="2024-06-10T10:49:10.979" v="71" actId="1076"/>
          <ac:graphicFrameMkLst>
            <pc:docMk/>
            <pc:sldMk cId="2267401950" sldId="298"/>
            <ac:graphicFrameMk id="8" creationId="{D77DDFE8-D067-A99E-6783-BA04924A49C2}"/>
          </ac:graphicFrameMkLst>
        </pc:graphicFrameChg>
        <pc:graphicFrameChg chg="del">
          <ac:chgData name="Ghaleb, Mamoun" userId="S::mg1923@ic.ac.uk::eedf5fdc-f049-48ae-a3cb-ca9da4dc0862" providerId="AD" clId="Web-{5A3F0454-0BE4-5012-B123-B9D1423F2467}" dt="2024-06-10T10:47:24.975" v="59"/>
          <ac:graphicFrameMkLst>
            <pc:docMk/>
            <pc:sldMk cId="2267401950" sldId="298"/>
            <ac:graphicFrameMk id="13" creationId="{E67AF76E-3C1A-0DDA-EC7C-E12D030571A1}"/>
          </ac:graphicFrameMkLst>
        </pc:graphicFrameChg>
      </pc:sldChg>
      <pc:sldChg chg="modSp add replId">
        <pc:chgData name="Ghaleb, Mamoun" userId="S::mg1923@ic.ac.uk::eedf5fdc-f049-48ae-a3cb-ca9da4dc0862" providerId="AD" clId="Web-{5A3F0454-0BE4-5012-B123-B9D1423F2467}" dt="2024-06-10T10:34:01.912" v="47" actId="1076"/>
        <pc:sldMkLst>
          <pc:docMk/>
          <pc:sldMk cId="3488306464" sldId="307"/>
        </pc:sldMkLst>
        <pc:picChg chg="mod">
          <ac:chgData name="Ghaleb, Mamoun" userId="S::mg1923@ic.ac.uk::eedf5fdc-f049-48ae-a3cb-ca9da4dc0862" providerId="AD" clId="Web-{5A3F0454-0BE4-5012-B123-B9D1423F2467}" dt="2024-06-10T10:34:01.912" v="47" actId="1076"/>
          <ac:picMkLst>
            <pc:docMk/>
            <pc:sldMk cId="3488306464" sldId="307"/>
            <ac:picMk id="4" creationId="{BC903171-F161-24AD-64CC-2608B69E4E41}"/>
          </ac:picMkLst>
        </pc:picChg>
      </pc:sldChg>
      <pc:sldChg chg="add replId">
        <pc:chgData name="Ghaleb, Mamoun" userId="S::mg1923@ic.ac.uk::eedf5fdc-f049-48ae-a3cb-ca9da4dc0862" providerId="AD" clId="Web-{5A3F0454-0BE4-5012-B123-B9D1423F2467}" dt="2024-06-10T10:14:59.743" v="43"/>
        <pc:sldMkLst>
          <pc:docMk/>
          <pc:sldMk cId="68568485" sldId="308"/>
        </pc:sldMkLst>
      </pc:sldChg>
      <pc:sldChg chg="add del replId">
        <pc:chgData name="Ghaleb, Mamoun" userId="S::mg1923@ic.ac.uk::eedf5fdc-f049-48ae-a3cb-ca9da4dc0862" providerId="AD" clId="Web-{5A3F0454-0BE4-5012-B123-B9D1423F2467}" dt="2024-06-10T10:35:50.307" v="50"/>
        <pc:sldMkLst>
          <pc:docMk/>
          <pc:sldMk cId="3492023852" sldId="309"/>
        </pc:sldMkLst>
      </pc:sldChg>
    </pc:docChg>
  </pc:docChgLst>
  <pc:docChgLst>
    <pc:chgData name="KOU, CHENLU" userId="14e2894c-73d5-4284-a146-483177803b70" providerId="ADAL" clId="{AB64DBC9-7518-8F47-9506-3968FA002044}"/>
    <pc:docChg chg="undo custSel addSld delSld modSld sldOrd">
      <pc:chgData name="KOU, CHENLU" userId="14e2894c-73d5-4284-a146-483177803b70" providerId="ADAL" clId="{AB64DBC9-7518-8F47-9506-3968FA002044}" dt="2024-06-10T12:24:29.245" v="539" actId="20577"/>
      <pc:docMkLst>
        <pc:docMk/>
      </pc:docMkLst>
      <pc:sldChg chg="modSp mod">
        <pc:chgData name="KOU, CHENLU" userId="14e2894c-73d5-4284-a146-483177803b70" providerId="ADAL" clId="{AB64DBC9-7518-8F47-9506-3968FA002044}" dt="2024-06-10T11:03:24.431" v="105" actId="1037"/>
        <pc:sldMkLst>
          <pc:docMk/>
          <pc:sldMk cId="0" sldId="259"/>
        </pc:sldMkLst>
        <pc:spChg chg="mod">
          <ac:chgData name="KOU, CHENLU" userId="14e2894c-73d5-4284-a146-483177803b70" providerId="ADAL" clId="{AB64DBC9-7518-8F47-9506-3968FA002044}" dt="2024-06-10T11:03:24.431" v="105" actId="1037"/>
          <ac:spMkLst>
            <pc:docMk/>
            <pc:sldMk cId="0" sldId="259"/>
            <ac:spMk id="59" creationId="{C3C11566-35D9-645B-3731-60D73C2659C3}"/>
          </ac:spMkLst>
        </pc:spChg>
      </pc:sldChg>
      <pc:sldChg chg="addSp delSp modSp mod">
        <pc:chgData name="KOU, CHENLU" userId="14e2894c-73d5-4284-a146-483177803b70" providerId="ADAL" clId="{AB64DBC9-7518-8F47-9506-3968FA002044}" dt="2024-06-10T12:24:29.245" v="539" actId="20577"/>
        <pc:sldMkLst>
          <pc:docMk/>
          <pc:sldMk cId="0" sldId="263"/>
        </pc:sldMkLst>
        <pc:spChg chg="mod">
          <ac:chgData name="KOU, CHENLU" userId="14e2894c-73d5-4284-a146-483177803b70" providerId="ADAL" clId="{AB64DBC9-7518-8F47-9506-3968FA002044}" dt="2024-06-10T12:15:17.349" v="386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KOU, CHENLU" userId="14e2894c-73d5-4284-a146-483177803b70" providerId="ADAL" clId="{AB64DBC9-7518-8F47-9506-3968FA002044}" dt="2024-06-10T12:16:07.221" v="397" actId="14100"/>
          <ac:spMkLst>
            <pc:docMk/>
            <pc:sldMk cId="0" sldId="263"/>
            <ac:spMk id="11" creationId="{00000000-0000-0000-0000-000000000000}"/>
          </ac:spMkLst>
        </pc:spChg>
        <pc:spChg chg="add del mod">
          <ac:chgData name="KOU, CHENLU" userId="14e2894c-73d5-4284-a146-483177803b70" providerId="ADAL" clId="{AB64DBC9-7518-8F47-9506-3968FA002044}" dt="2024-06-10T12:19:44.275" v="463" actId="478"/>
          <ac:spMkLst>
            <pc:docMk/>
            <pc:sldMk cId="0" sldId="263"/>
            <ac:spMk id="24" creationId="{F0724184-84DA-1187-571B-D6A577EEE8EE}"/>
          </ac:spMkLst>
        </pc:spChg>
        <pc:spChg chg="add mod">
          <ac:chgData name="KOU, CHENLU" userId="14e2894c-73d5-4284-a146-483177803b70" providerId="ADAL" clId="{AB64DBC9-7518-8F47-9506-3968FA002044}" dt="2024-06-10T12:19:39.938" v="462" actId="207"/>
          <ac:spMkLst>
            <pc:docMk/>
            <pc:sldMk cId="0" sldId="263"/>
            <ac:spMk id="25" creationId="{10C46D3D-4EAA-617F-253E-3051D987A1C0}"/>
          </ac:spMkLst>
        </pc:spChg>
        <pc:spChg chg="add del mod">
          <ac:chgData name="KOU, CHENLU" userId="14e2894c-73d5-4284-a146-483177803b70" providerId="ADAL" clId="{AB64DBC9-7518-8F47-9506-3968FA002044}" dt="2024-06-10T12:20:24.954" v="494" actId="478"/>
          <ac:spMkLst>
            <pc:docMk/>
            <pc:sldMk cId="0" sldId="263"/>
            <ac:spMk id="26" creationId="{3FDC375B-D35E-2FD0-16B9-D8E23941C856}"/>
          </ac:spMkLst>
        </pc:spChg>
        <pc:spChg chg="mod">
          <ac:chgData name="KOU, CHENLU" userId="14e2894c-73d5-4284-a146-483177803b70" providerId="ADAL" clId="{AB64DBC9-7518-8F47-9506-3968FA002044}" dt="2024-06-10T12:16:56.175" v="413"/>
          <ac:spMkLst>
            <pc:docMk/>
            <pc:sldMk cId="0" sldId="263"/>
            <ac:spMk id="28" creationId="{D11E12DA-79C8-C14A-5D85-A695505A5A2A}"/>
          </ac:spMkLst>
        </pc:spChg>
        <pc:spChg chg="mod">
          <ac:chgData name="KOU, CHENLU" userId="14e2894c-73d5-4284-a146-483177803b70" providerId="ADAL" clId="{AB64DBC9-7518-8F47-9506-3968FA002044}" dt="2024-06-10T12:16:56.175" v="413"/>
          <ac:spMkLst>
            <pc:docMk/>
            <pc:sldMk cId="0" sldId="263"/>
            <ac:spMk id="29" creationId="{A482096C-6553-0E69-355A-1FFA39A752B6}"/>
          </ac:spMkLst>
        </pc:spChg>
        <pc:spChg chg="mod">
          <ac:chgData name="KOU, CHENLU" userId="14e2894c-73d5-4284-a146-483177803b70" providerId="ADAL" clId="{AB64DBC9-7518-8F47-9506-3968FA002044}" dt="2024-06-10T12:19:47.180" v="464"/>
          <ac:spMkLst>
            <pc:docMk/>
            <pc:sldMk cId="0" sldId="263"/>
            <ac:spMk id="31" creationId="{076646FC-E102-A581-5E1E-BA907473B3AD}"/>
          </ac:spMkLst>
        </pc:spChg>
        <pc:spChg chg="mod">
          <ac:chgData name="KOU, CHENLU" userId="14e2894c-73d5-4284-a146-483177803b70" providerId="ADAL" clId="{AB64DBC9-7518-8F47-9506-3968FA002044}" dt="2024-06-10T12:19:47.180" v="464"/>
          <ac:spMkLst>
            <pc:docMk/>
            <pc:sldMk cId="0" sldId="263"/>
            <ac:spMk id="32" creationId="{21A0620B-B195-FB93-96DD-9CE006676C3A}"/>
          </ac:spMkLst>
        </pc:spChg>
        <pc:spChg chg="add mod">
          <ac:chgData name="KOU, CHENLU" userId="14e2894c-73d5-4284-a146-483177803b70" providerId="ADAL" clId="{AB64DBC9-7518-8F47-9506-3968FA002044}" dt="2024-06-10T12:24:29.245" v="539" actId="20577"/>
          <ac:spMkLst>
            <pc:docMk/>
            <pc:sldMk cId="0" sldId="263"/>
            <ac:spMk id="33" creationId="{3D230DA1-59B6-F7AB-21D3-B500134B0EE1}"/>
          </ac:spMkLst>
        </pc:spChg>
        <pc:spChg chg="add mod">
          <ac:chgData name="KOU, CHENLU" userId="14e2894c-73d5-4284-a146-483177803b70" providerId="ADAL" clId="{AB64DBC9-7518-8F47-9506-3968FA002044}" dt="2024-06-10T12:20:45.170" v="498" actId="1076"/>
          <ac:spMkLst>
            <pc:docMk/>
            <pc:sldMk cId="0" sldId="263"/>
            <ac:spMk id="34" creationId="{5BD3F5D4-B020-EA30-1833-D956C8F9A3D1}"/>
          </ac:spMkLst>
        </pc:spChg>
        <pc:spChg chg="add mod">
          <ac:chgData name="KOU, CHENLU" userId="14e2894c-73d5-4284-a146-483177803b70" providerId="ADAL" clId="{AB64DBC9-7518-8F47-9506-3968FA002044}" dt="2024-06-10T12:22:41.141" v="528" actId="14100"/>
          <ac:spMkLst>
            <pc:docMk/>
            <pc:sldMk cId="0" sldId="263"/>
            <ac:spMk id="38" creationId="{1A274E1A-9868-028C-A9DD-FB5E2E6660E5}"/>
          </ac:spMkLst>
        </pc:spChg>
        <pc:spChg chg="add mod">
          <ac:chgData name="KOU, CHENLU" userId="14e2894c-73d5-4284-a146-483177803b70" providerId="ADAL" clId="{AB64DBC9-7518-8F47-9506-3968FA002044}" dt="2024-06-10T12:23:02.390" v="533" actId="113"/>
          <ac:spMkLst>
            <pc:docMk/>
            <pc:sldMk cId="0" sldId="263"/>
            <ac:spMk id="39" creationId="{506F1E5F-EA69-3865-6C3B-8F3C1224DCA9}"/>
          </ac:spMkLst>
        </pc:spChg>
        <pc:grpChg chg="del mod">
          <ac:chgData name="KOU, CHENLU" userId="14e2894c-73d5-4284-a146-483177803b70" providerId="ADAL" clId="{AB64DBC9-7518-8F47-9506-3968FA002044}" dt="2024-06-10T12:16:50.661" v="412" actId="21"/>
          <ac:grpSpMkLst>
            <pc:docMk/>
            <pc:sldMk cId="0" sldId="263"/>
            <ac:grpSpMk id="15" creationId="{00000000-0000-0000-0000-000000000000}"/>
          </ac:grpSpMkLst>
        </pc:grpChg>
        <pc:grpChg chg="add mod">
          <ac:chgData name="KOU, CHENLU" userId="14e2894c-73d5-4284-a146-483177803b70" providerId="ADAL" clId="{AB64DBC9-7518-8F47-9506-3968FA002044}" dt="2024-06-10T12:17:15.271" v="416" actId="1076"/>
          <ac:grpSpMkLst>
            <pc:docMk/>
            <pc:sldMk cId="0" sldId="263"/>
            <ac:grpSpMk id="27" creationId="{6DF175D5-369E-7080-C8F7-DC4EC6300090}"/>
          </ac:grpSpMkLst>
        </pc:grpChg>
        <pc:grpChg chg="add mod">
          <ac:chgData name="KOU, CHENLU" userId="14e2894c-73d5-4284-a146-483177803b70" providerId="ADAL" clId="{AB64DBC9-7518-8F47-9506-3968FA002044}" dt="2024-06-10T12:19:47.180" v="464"/>
          <ac:grpSpMkLst>
            <pc:docMk/>
            <pc:sldMk cId="0" sldId="263"/>
            <ac:grpSpMk id="30" creationId="{D1532BB6-5E65-3EC1-7BD4-A09042707A37}"/>
          </ac:grpSpMkLst>
        </pc:grpChg>
        <pc:cxnChg chg="add mod">
          <ac:chgData name="KOU, CHENLU" userId="14e2894c-73d5-4284-a146-483177803b70" providerId="ADAL" clId="{AB64DBC9-7518-8F47-9506-3968FA002044}" dt="2024-06-10T12:21:35.040" v="505" actId="13822"/>
          <ac:cxnSpMkLst>
            <pc:docMk/>
            <pc:sldMk cId="0" sldId="263"/>
            <ac:cxnSpMk id="36" creationId="{A8A59082-3E2E-77A4-2C1D-82D8234D7347}"/>
          </ac:cxnSpMkLst>
        </pc:cxnChg>
        <pc:cxnChg chg="add mod">
          <ac:chgData name="KOU, CHENLU" userId="14e2894c-73d5-4284-a146-483177803b70" providerId="ADAL" clId="{AB64DBC9-7518-8F47-9506-3968FA002044}" dt="2024-06-10T12:21:47.421" v="507" actId="1076"/>
          <ac:cxnSpMkLst>
            <pc:docMk/>
            <pc:sldMk cId="0" sldId="263"/>
            <ac:cxnSpMk id="37" creationId="{BB58D12F-74EA-2A37-DC00-813F58D56590}"/>
          </ac:cxnSpMkLst>
        </pc:cxnChg>
      </pc:sldChg>
      <pc:sldChg chg="modSp mod">
        <pc:chgData name="KOU, CHENLU" userId="14e2894c-73d5-4284-a146-483177803b70" providerId="ADAL" clId="{AB64DBC9-7518-8F47-9506-3968FA002044}" dt="2024-06-10T11:12:28.700" v="191" actId="20577"/>
        <pc:sldMkLst>
          <pc:docMk/>
          <pc:sldMk cId="0" sldId="264"/>
        </pc:sldMkLst>
        <pc:spChg chg="mod">
          <ac:chgData name="KOU, CHENLU" userId="14e2894c-73d5-4284-a146-483177803b70" providerId="ADAL" clId="{AB64DBC9-7518-8F47-9506-3968FA002044}" dt="2024-06-10T11:12:28.700" v="191" actId="20577"/>
          <ac:spMkLst>
            <pc:docMk/>
            <pc:sldMk cId="0" sldId="264"/>
            <ac:spMk id="7" creationId="{00000000-0000-0000-0000-000000000000}"/>
          </ac:spMkLst>
        </pc:spChg>
      </pc:sldChg>
      <pc:sldChg chg="modSp mod">
        <pc:chgData name="KOU, CHENLU" userId="14e2894c-73d5-4284-a146-483177803b70" providerId="ADAL" clId="{AB64DBC9-7518-8F47-9506-3968FA002044}" dt="2024-06-10T11:07:16.496" v="120" actId="20577"/>
        <pc:sldMkLst>
          <pc:docMk/>
          <pc:sldMk cId="1624943433" sldId="289"/>
        </pc:sldMkLst>
        <pc:spChg chg="mod">
          <ac:chgData name="KOU, CHENLU" userId="14e2894c-73d5-4284-a146-483177803b70" providerId="ADAL" clId="{AB64DBC9-7518-8F47-9506-3968FA002044}" dt="2024-06-10T11:07:16.496" v="120" actId="20577"/>
          <ac:spMkLst>
            <pc:docMk/>
            <pc:sldMk cId="1624943433" sldId="289"/>
            <ac:spMk id="7" creationId="{C0EE3E7A-2B9B-B181-9A54-26C9CA8234E0}"/>
          </ac:spMkLst>
        </pc:spChg>
      </pc:sldChg>
      <pc:sldChg chg="modSp mod">
        <pc:chgData name="KOU, CHENLU" userId="14e2894c-73d5-4284-a146-483177803b70" providerId="ADAL" clId="{AB64DBC9-7518-8F47-9506-3968FA002044}" dt="2024-06-10T10:20:20.402" v="1" actId="14100"/>
        <pc:sldMkLst>
          <pc:docMk/>
          <pc:sldMk cId="246450450" sldId="293"/>
        </pc:sldMkLst>
        <pc:picChg chg="mod">
          <ac:chgData name="KOU, CHENLU" userId="14e2894c-73d5-4284-a146-483177803b70" providerId="ADAL" clId="{AB64DBC9-7518-8F47-9506-3968FA002044}" dt="2024-06-10T10:20:20.402" v="1" actId="14100"/>
          <ac:picMkLst>
            <pc:docMk/>
            <pc:sldMk cId="246450450" sldId="293"/>
            <ac:picMk id="2" creationId="{AB574140-98C8-32D1-8F70-851AC2B41EBA}"/>
          </ac:picMkLst>
        </pc:picChg>
      </pc:sldChg>
      <pc:sldChg chg="modSp mod">
        <pc:chgData name="KOU, CHENLU" userId="14e2894c-73d5-4284-a146-483177803b70" providerId="ADAL" clId="{AB64DBC9-7518-8F47-9506-3968FA002044}" dt="2024-06-10T11:08:02.383" v="125" actId="20577"/>
        <pc:sldMkLst>
          <pc:docMk/>
          <pc:sldMk cId="2126567508" sldId="296"/>
        </pc:sldMkLst>
        <pc:spChg chg="mod">
          <ac:chgData name="KOU, CHENLU" userId="14e2894c-73d5-4284-a146-483177803b70" providerId="ADAL" clId="{AB64DBC9-7518-8F47-9506-3968FA002044}" dt="2024-06-10T11:08:02.383" v="125" actId="20577"/>
          <ac:spMkLst>
            <pc:docMk/>
            <pc:sldMk cId="2126567508" sldId="296"/>
            <ac:spMk id="7" creationId="{C0EE3E7A-2B9B-B181-9A54-26C9CA8234E0}"/>
          </ac:spMkLst>
        </pc:spChg>
      </pc:sldChg>
      <pc:sldChg chg="modSp mod">
        <pc:chgData name="KOU, CHENLU" userId="14e2894c-73d5-4284-a146-483177803b70" providerId="ADAL" clId="{AB64DBC9-7518-8F47-9506-3968FA002044}" dt="2024-06-10T11:08:14.452" v="147" actId="20577"/>
        <pc:sldMkLst>
          <pc:docMk/>
          <pc:sldMk cId="2267401950" sldId="298"/>
        </pc:sldMkLst>
        <pc:spChg chg="mod">
          <ac:chgData name="KOU, CHENLU" userId="14e2894c-73d5-4284-a146-483177803b70" providerId="ADAL" clId="{AB64DBC9-7518-8F47-9506-3968FA002044}" dt="2024-06-10T11:08:14.452" v="147" actId="20577"/>
          <ac:spMkLst>
            <pc:docMk/>
            <pc:sldMk cId="2267401950" sldId="298"/>
            <ac:spMk id="7" creationId="{C0EE3E7A-2B9B-B181-9A54-26C9CA8234E0}"/>
          </ac:spMkLst>
        </pc:spChg>
      </pc:sldChg>
      <pc:sldChg chg="modSp mod">
        <pc:chgData name="KOU, CHENLU" userId="14e2894c-73d5-4284-a146-483177803b70" providerId="ADAL" clId="{AB64DBC9-7518-8F47-9506-3968FA002044}" dt="2024-06-10T11:08:25.751" v="162" actId="20577"/>
        <pc:sldMkLst>
          <pc:docMk/>
          <pc:sldMk cId="4090420739" sldId="299"/>
        </pc:sldMkLst>
        <pc:spChg chg="mod">
          <ac:chgData name="KOU, CHENLU" userId="14e2894c-73d5-4284-a146-483177803b70" providerId="ADAL" clId="{AB64DBC9-7518-8F47-9506-3968FA002044}" dt="2024-06-10T11:08:25.751" v="162" actId="20577"/>
          <ac:spMkLst>
            <pc:docMk/>
            <pc:sldMk cId="4090420739" sldId="299"/>
            <ac:spMk id="6" creationId="{8F6F6369-EFC5-C8F1-920F-6DD0714FAE34}"/>
          </ac:spMkLst>
        </pc:spChg>
      </pc:sldChg>
      <pc:sldChg chg="modSp mod">
        <pc:chgData name="KOU, CHENLU" userId="14e2894c-73d5-4284-a146-483177803b70" providerId="ADAL" clId="{AB64DBC9-7518-8F47-9506-3968FA002044}" dt="2024-06-10T11:08:52.212" v="163" actId="255"/>
        <pc:sldMkLst>
          <pc:docMk/>
          <pc:sldMk cId="3335320799" sldId="301"/>
        </pc:sldMkLst>
        <pc:spChg chg="mod">
          <ac:chgData name="KOU, CHENLU" userId="14e2894c-73d5-4284-a146-483177803b70" providerId="ADAL" clId="{AB64DBC9-7518-8F47-9506-3968FA002044}" dt="2024-06-10T11:08:52.212" v="163" actId="255"/>
          <ac:spMkLst>
            <pc:docMk/>
            <pc:sldMk cId="3335320799" sldId="301"/>
            <ac:spMk id="2" creationId="{CA2302AA-99C3-79C6-8710-B6271BFEA9E5}"/>
          </ac:spMkLst>
        </pc:spChg>
      </pc:sldChg>
      <pc:sldChg chg="addSp delSp modSp mod">
        <pc:chgData name="KOU, CHENLU" userId="14e2894c-73d5-4284-a146-483177803b70" providerId="ADAL" clId="{AB64DBC9-7518-8F47-9506-3968FA002044}" dt="2024-06-10T10:43:18.873" v="95" actId="1076"/>
        <pc:sldMkLst>
          <pc:docMk/>
          <pc:sldMk cId="3488306464" sldId="307"/>
        </pc:sldMkLst>
        <pc:spChg chg="mod">
          <ac:chgData name="KOU, CHENLU" userId="14e2894c-73d5-4284-a146-483177803b70" providerId="ADAL" clId="{AB64DBC9-7518-8F47-9506-3968FA002044}" dt="2024-06-10T10:42:55.562" v="92" actId="20577"/>
          <ac:spMkLst>
            <pc:docMk/>
            <pc:sldMk cId="3488306464" sldId="307"/>
            <ac:spMk id="39" creationId="{00000000-0000-0000-0000-000000000000}"/>
          </ac:spMkLst>
        </pc:spChg>
        <pc:picChg chg="add mod">
          <ac:chgData name="KOU, CHENLU" userId="14e2894c-73d5-4284-a146-483177803b70" providerId="ADAL" clId="{AB64DBC9-7518-8F47-9506-3968FA002044}" dt="2024-06-10T10:43:14.779" v="94" actId="1076"/>
          <ac:picMkLst>
            <pc:docMk/>
            <pc:sldMk cId="3488306464" sldId="307"/>
            <ac:picMk id="2" creationId="{4CE45506-CA24-7A07-CB13-BC9CA8ED4121}"/>
          </ac:picMkLst>
        </pc:picChg>
        <pc:picChg chg="add mod">
          <ac:chgData name="KOU, CHENLU" userId="14e2894c-73d5-4284-a146-483177803b70" providerId="ADAL" clId="{AB64DBC9-7518-8F47-9506-3968FA002044}" dt="2024-06-10T10:43:18.873" v="95" actId="1076"/>
          <ac:picMkLst>
            <pc:docMk/>
            <pc:sldMk cId="3488306464" sldId="307"/>
            <ac:picMk id="3" creationId="{D6517FEC-9719-0E32-667B-DA07BFEF7D0E}"/>
          </ac:picMkLst>
        </pc:picChg>
        <pc:picChg chg="add del mod">
          <ac:chgData name="KOU, CHENLU" userId="14e2894c-73d5-4284-a146-483177803b70" providerId="ADAL" clId="{AB64DBC9-7518-8F47-9506-3968FA002044}" dt="2024-06-10T10:43:14.779" v="94" actId="1076"/>
          <ac:picMkLst>
            <pc:docMk/>
            <pc:sldMk cId="3488306464" sldId="307"/>
            <ac:picMk id="4" creationId="{BC903171-F161-24AD-64CC-2608B69E4E41}"/>
          </ac:picMkLst>
        </pc:picChg>
        <pc:picChg chg="add mod">
          <ac:chgData name="KOU, CHENLU" userId="14e2894c-73d5-4284-a146-483177803b70" providerId="ADAL" clId="{AB64DBC9-7518-8F47-9506-3968FA002044}" dt="2024-06-10T10:34:49.830" v="48" actId="1076"/>
          <ac:picMkLst>
            <pc:docMk/>
            <pc:sldMk cId="3488306464" sldId="307"/>
            <ac:picMk id="5" creationId="{B1A2D8F2-9E22-A9F5-E0E0-0AA7E3DA0D06}"/>
          </ac:picMkLst>
        </pc:picChg>
        <pc:cxnChg chg="add mod">
          <ac:chgData name="KOU, CHENLU" userId="14e2894c-73d5-4284-a146-483177803b70" providerId="ADAL" clId="{AB64DBC9-7518-8F47-9506-3968FA002044}" dt="2024-06-10T10:43:14.779" v="94" actId="1076"/>
          <ac:cxnSpMkLst>
            <pc:docMk/>
            <pc:sldMk cId="3488306464" sldId="307"/>
            <ac:cxnSpMk id="7" creationId="{CAB7ED3F-311A-9CEC-0622-AC3969A19737}"/>
          </ac:cxnSpMkLst>
        </pc:cxnChg>
      </pc:sldChg>
      <pc:sldChg chg="addSp delSp modSp mod">
        <pc:chgData name="KOU, CHENLU" userId="14e2894c-73d5-4284-a146-483177803b70" providerId="ADAL" clId="{AB64DBC9-7518-8F47-9506-3968FA002044}" dt="2024-06-10T10:40:32.455" v="72" actId="1037"/>
        <pc:sldMkLst>
          <pc:docMk/>
          <pc:sldMk cId="68568485" sldId="308"/>
        </pc:sldMkLst>
        <pc:graphicFrameChg chg="add mod modGraphic">
          <ac:chgData name="KOU, CHENLU" userId="14e2894c-73d5-4284-a146-483177803b70" providerId="ADAL" clId="{AB64DBC9-7518-8F47-9506-3968FA002044}" dt="2024-06-10T10:25:57.150" v="4" actId="14100"/>
          <ac:graphicFrameMkLst>
            <pc:docMk/>
            <pc:sldMk cId="68568485" sldId="308"/>
            <ac:graphicFrameMk id="2" creationId="{5BEEFA3B-AE88-D2BF-C772-D77498898DE3}"/>
          </ac:graphicFrameMkLst>
        </pc:graphicFrameChg>
        <pc:graphicFrameChg chg="add del mod modGraphic">
          <ac:chgData name="KOU, CHENLU" userId="14e2894c-73d5-4284-a146-483177803b70" providerId="ADAL" clId="{AB64DBC9-7518-8F47-9506-3968FA002044}" dt="2024-06-10T10:26:57.413" v="13" actId="478"/>
          <ac:graphicFrameMkLst>
            <pc:docMk/>
            <pc:sldMk cId="68568485" sldId="308"/>
            <ac:graphicFrameMk id="4" creationId="{65E9FFF0-0F76-0234-F1ED-9D051E0BBFF0}"/>
          </ac:graphicFrameMkLst>
        </pc:graphicFrameChg>
        <pc:picChg chg="add mod">
          <ac:chgData name="KOU, CHENLU" userId="14e2894c-73d5-4284-a146-483177803b70" providerId="ADAL" clId="{AB64DBC9-7518-8F47-9506-3968FA002044}" dt="2024-06-10T10:26:37.828" v="9" actId="1076"/>
          <ac:picMkLst>
            <pc:docMk/>
            <pc:sldMk cId="68568485" sldId="308"/>
            <ac:picMk id="3" creationId="{40F1CA74-F749-665D-6303-0058069D2791}"/>
          </ac:picMkLst>
        </pc:picChg>
        <pc:picChg chg="add mod">
          <ac:chgData name="KOU, CHENLU" userId="14e2894c-73d5-4284-a146-483177803b70" providerId="ADAL" clId="{AB64DBC9-7518-8F47-9506-3968FA002044}" dt="2024-06-10T10:40:32.455" v="72" actId="1037"/>
          <ac:picMkLst>
            <pc:docMk/>
            <pc:sldMk cId="68568485" sldId="308"/>
            <ac:picMk id="5" creationId="{DA3E16A3-94B9-B64D-5A88-BD598EBF4357}"/>
          </ac:picMkLst>
        </pc:picChg>
        <pc:picChg chg="add del mod">
          <ac:chgData name="KOU, CHENLU" userId="14e2894c-73d5-4284-a146-483177803b70" providerId="ADAL" clId="{AB64DBC9-7518-8F47-9506-3968FA002044}" dt="2024-06-10T10:36:59.239" v="59" actId="478"/>
          <ac:picMkLst>
            <pc:docMk/>
            <pc:sldMk cId="68568485" sldId="308"/>
            <ac:picMk id="6" creationId="{673375A4-FA84-C29F-BEC5-052C66DCA4A7}"/>
          </ac:picMkLst>
        </pc:picChg>
        <pc:picChg chg="add mod">
          <ac:chgData name="KOU, CHENLU" userId="14e2894c-73d5-4284-a146-483177803b70" providerId="ADAL" clId="{AB64DBC9-7518-8F47-9506-3968FA002044}" dt="2024-06-10T10:40:32.455" v="72" actId="1037"/>
          <ac:picMkLst>
            <pc:docMk/>
            <pc:sldMk cId="68568485" sldId="308"/>
            <ac:picMk id="7" creationId="{40A8AAE4-BBCD-8D4A-79DE-03902FB69E38}"/>
          </ac:picMkLst>
        </pc:picChg>
      </pc:sldChg>
      <pc:sldChg chg="modSp mod">
        <pc:chgData name="KOU, CHENLU" userId="14e2894c-73d5-4284-a146-483177803b70" providerId="ADAL" clId="{AB64DBC9-7518-8F47-9506-3968FA002044}" dt="2024-06-10T11:51:48.763" v="347" actId="20577"/>
        <pc:sldMkLst>
          <pc:docMk/>
          <pc:sldMk cId="4084373557" sldId="310"/>
        </pc:sldMkLst>
        <pc:spChg chg="mod">
          <ac:chgData name="KOU, CHENLU" userId="14e2894c-73d5-4284-a146-483177803b70" providerId="ADAL" clId="{AB64DBC9-7518-8F47-9506-3968FA002044}" dt="2024-06-10T11:51:48.763" v="347" actId="20577"/>
          <ac:spMkLst>
            <pc:docMk/>
            <pc:sldMk cId="4084373557" sldId="310"/>
            <ac:spMk id="21" creationId="{9886AE85-82D8-F14D-186A-59C380C4A5B1}"/>
          </ac:spMkLst>
        </pc:spChg>
      </pc:sldChg>
      <pc:sldChg chg="addSp delSp modSp add del mod ord">
        <pc:chgData name="KOU, CHENLU" userId="14e2894c-73d5-4284-a146-483177803b70" providerId="ADAL" clId="{AB64DBC9-7518-8F47-9506-3968FA002044}" dt="2024-06-10T11:24:56.078" v="279" actId="207"/>
        <pc:sldMkLst>
          <pc:docMk/>
          <pc:sldMk cId="3361671442" sldId="314"/>
        </pc:sldMkLst>
        <pc:spChg chg="mod">
          <ac:chgData name="KOU, CHENLU" userId="14e2894c-73d5-4284-a146-483177803b70" providerId="ADAL" clId="{AB64DBC9-7518-8F47-9506-3968FA002044}" dt="2024-06-10T11:13:06.162" v="216" actId="113"/>
          <ac:spMkLst>
            <pc:docMk/>
            <pc:sldMk cId="3361671442" sldId="314"/>
            <ac:spMk id="7" creationId="{00000000-0000-0000-0000-000000000000}"/>
          </ac:spMkLst>
        </pc:spChg>
        <pc:spChg chg="del">
          <ac:chgData name="KOU, CHENLU" userId="14e2894c-73d5-4284-a146-483177803b70" providerId="ADAL" clId="{AB64DBC9-7518-8F47-9506-3968FA002044}" dt="2024-06-10T11:11:48.861" v="170" actId="478"/>
          <ac:spMkLst>
            <pc:docMk/>
            <pc:sldMk cId="3361671442" sldId="314"/>
            <ac:spMk id="10" creationId="{00000000-0000-0000-0000-000000000000}"/>
          </ac:spMkLst>
        </pc:spChg>
        <pc:spChg chg="del">
          <ac:chgData name="KOU, CHENLU" userId="14e2894c-73d5-4284-a146-483177803b70" providerId="ADAL" clId="{AB64DBC9-7518-8F47-9506-3968FA002044}" dt="2024-06-10T11:11:48.861" v="170" actId="478"/>
          <ac:spMkLst>
            <pc:docMk/>
            <pc:sldMk cId="3361671442" sldId="314"/>
            <ac:spMk id="17" creationId="{F34CE093-994B-3248-1BFC-E4BD0904E6EF}"/>
          </ac:spMkLst>
        </pc:spChg>
        <pc:spChg chg="del">
          <ac:chgData name="KOU, CHENLU" userId="14e2894c-73d5-4284-a146-483177803b70" providerId="ADAL" clId="{AB64DBC9-7518-8F47-9506-3968FA002044}" dt="2024-06-10T11:11:48.861" v="170" actId="478"/>
          <ac:spMkLst>
            <pc:docMk/>
            <pc:sldMk cId="3361671442" sldId="314"/>
            <ac:spMk id="20" creationId="{3C8DE5AF-785E-272F-D773-1C1D373CBB02}"/>
          </ac:spMkLst>
        </pc:spChg>
        <pc:spChg chg="del mod">
          <ac:chgData name="KOU, CHENLU" userId="14e2894c-73d5-4284-a146-483177803b70" providerId="ADAL" clId="{AB64DBC9-7518-8F47-9506-3968FA002044}" dt="2024-06-10T11:11:54.387" v="173" actId="478"/>
          <ac:spMkLst>
            <pc:docMk/>
            <pc:sldMk cId="3361671442" sldId="314"/>
            <ac:spMk id="23" creationId="{72872FAC-0147-294C-9842-FC4E11ACF189}"/>
          </ac:spMkLst>
        </pc:spChg>
        <pc:spChg chg="del">
          <ac:chgData name="KOU, CHENLU" userId="14e2894c-73d5-4284-a146-483177803b70" providerId="ADAL" clId="{AB64DBC9-7518-8F47-9506-3968FA002044}" dt="2024-06-10T11:11:48.861" v="170" actId="478"/>
          <ac:spMkLst>
            <pc:docMk/>
            <pc:sldMk cId="3361671442" sldId="314"/>
            <ac:spMk id="24" creationId="{635DF361-2930-93D3-24CB-3AA4A3CF9864}"/>
          </ac:spMkLst>
        </pc:spChg>
        <pc:spChg chg="del">
          <ac:chgData name="KOU, CHENLU" userId="14e2894c-73d5-4284-a146-483177803b70" providerId="ADAL" clId="{AB64DBC9-7518-8F47-9506-3968FA002044}" dt="2024-06-10T11:11:48.861" v="170" actId="478"/>
          <ac:spMkLst>
            <pc:docMk/>
            <pc:sldMk cId="3361671442" sldId="314"/>
            <ac:spMk id="31" creationId="{60D30BF6-F2B1-0340-EB08-4FF6294F3CDB}"/>
          </ac:spMkLst>
        </pc:spChg>
        <pc:spChg chg="del">
          <ac:chgData name="KOU, CHENLU" userId="14e2894c-73d5-4284-a146-483177803b70" providerId="ADAL" clId="{AB64DBC9-7518-8F47-9506-3968FA002044}" dt="2024-06-10T11:11:48.861" v="170" actId="478"/>
          <ac:spMkLst>
            <pc:docMk/>
            <pc:sldMk cId="3361671442" sldId="314"/>
            <ac:spMk id="32" creationId="{9DD044AC-B464-F4F7-9FE5-1E50C05846CF}"/>
          </ac:spMkLst>
        </pc:spChg>
        <pc:graphicFrameChg chg="add del mod modGraphic">
          <ac:chgData name="KOU, CHENLU" userId="14e2894c-73d5-4284-a146-483177803b70" providerId="ADAL" clId="{AB64DBC9-7518-8F47-9506-3968FA002044}" dt="2024-06-10T11:13:53.418" v="220" actId="478"/>
          <ac:graphicFrameMkLst>
            <pc:docMk/>
            <pc:sldMk cId="3361671442" sldId="314"/>
            <ac:graphicFrameMk id="2" creationId="{C02D459E-F938-DDB3-886D-61F5D7CFA3B5}"/>
          </ac:graphicFrameMkLst>
        </pc:graphicFrameChg>
        <pc:graphicFrameChg chg="add mod modGraphic">
          <ac:chgData name="KOU, CHENLU" userId="14e2894c-73d5-4284-a146-483177803b70" providerId="ADAL" clId="{AB64DBC9-7518-8F47-9506-3968FA002044}" dt="2024-06-10T11:24:56.078" v="279" actId="207"/>
          <ac:graphicFrameMkLst>
            <pc:docMk/>
            <pc:sldMk cId="3361671442" sldId="314"/>
            <ac:graphicFrameMk id="5" creationId="{0E394933-A5F1-ABDA-7DC6-DC2D02E4D20C}"/>
          </ac:graphicFrameMkLst>
        </pc:graphicFrameChg>
        <pc:picChg chg="del">
          <ac:chgData name="KOU, CHENLU" userId="14e2894c-73d5-4284-a146-483177803b70" providerId="ADAL" clId="{AB64DBC9-7518-8F47-9506-3968FA002044}" dt="2024-06-10T11:11:57.305" v="175" actId="478"/>
          <ac:picMkLst>
            <pc:docMk/>
            <pc:sldMk cId="3361671442" sldId="314"/>
            <ac:picMk id="12" creationId="{7D3C1356-F3B0-0696-F6B9-CCABE7223718}"/>
          </ac:picMkLst>
        </pc:picChg>
        <pc:picChg chg="del">
          <ac:chgData name="KOU, CHENLU" userId="14e2894c-73d5-4284-a146-483177803b70" providerId="ADAL" clId="{AB64DBC9-7518-8F47-9506-3968FA002044}" dt="2024-06-10T11:11:48.861" v="170" actId="478"/>
          <ac:picMkLst>
            <pc:docMk/>
            <pc:sldMk cId="3361671442" sldId="314"/>
            <ac:picMk id="13" creationId="{60CD3881-69C0-50D6-7463-F42C6BCBF837}"/>
          </ac:picMkLst>
        </pc:picChg>
        <pc:picChg chg="del">
          <ac:chgData name="KOU, CHENLU" userId="14e2894c-73d5-4284-a146-483177803b70" providerId="ADAL" clId="{AB64DBC9-7518-8F47-9506-3968FA002044}" dt="2024-06-10T11:11:56.049" v="174" actId="478"/>
          <ac:picMkLst>
            <pc:docMk/>
            <pc:sldMk cId="3361671442" sldId="314"/>
            <ac:picMk id="19" creationId="{F56F1725-FC8C-B7FD-DA65-966211BDFF0F}"/>
          </ac:picMkLst>
        </pc:picChg>
        <pc:picChg chg="del">
          <ac:chgData name="KOU, CHENLU" userId="14e2894c-73d5-4284-a146-483177803b70" providerId="ADAL" clId="{AB64DBC9-7518-8F47-9506-3968FA002044}" dt="2024-06-10T11:11:50.499" v="171" actId="478"/>
          <ac:picMkLst>
            <pc:docMk/>
            <pc:sldMk cId="3361671442" sldId="314"/>
            <ac:picMk id="21" creationId="{A86033AC-AE83-6811-D882-297C27FC42B6}"/>
          </ac:picMkLst>
        </pc:picChg>
        <pc:cxnChg chg="del">
          <ac:chgData name="KOU, CHENLU" userId="14e2894c-73d5-4284-a146-483177803b70" providerId="ADAL" clId="{AB64DBC9-7518-8F47-9506-3968FA002044}" dt="2024-06-10T11:11:48.861" v="170" actId="478"/>
          <ac:cxnSpMkLst>
            <pc:docMk/>
            <pc:sldMk cId="3361671442" sldId="314"/>
            <ac:cxnSpMk id="25" creationId="{867CE579-2529-DE29-6A83-02BBD1F4FB96}"/>
          </ac:cxnSpMkLst>
        </pc:cxnChg>
        <pc:cxnChg chg="del">
          <ac:chgData name="KOU, CHENLU" userId="14e2894c-73d5-4284-a146-483177803b70" providerId="ADAL" clId="{AB64DBC9-7518-8F47-9506-3968FA002044}" dt="2024-06-10T11:11:48.861" v="170" actId="478"/>
          <ac:cxnSpMkLst>
            <pc:docMk/>
            <pc:sldMk cId="3361671442" sldId="314"/>
            <ac:cxnSpMk id="26" creationId="{A44D7B58-87A5-FB5F-0328-B2EF71E3CA6E}"/>
          </ac:cxnSpMkLst>
        </pc:cxnChg>
        <pc:cxnChg chg="del">
          <ac:chgData name="KOU, CHENLU" userId="14e2894c-73d5-4284-a146-483177803b70" providerId="ADAL" clId="{AB64DBC9-7518-8F47-9506-3968FA002044}" dt="2024-06-10T11:11:48.861" v="170" actId="478"/>
          <ac:cxnSpMkLst>
            <pc:docMk/>
            <pc:sldMk cId="3361671442" sldId="314"/>
            <ac:cxnSpMk id="33" creationId="{17E836A6-DFCB-59A6-6CB3-0A5A8DC2D25B}"/>
          </ac:cxnSpMkLst>
        </pc:cxnChg>
        <pc:cxnChg chg="del">
          <ac:chgData name="KOU, CHENLU" userId="14e2894c-73d5-4284-a146-483177803b70" providerId="ADAL" clId="{AB64DBC9-7518-8F47-9506-3968FA002044}" dt="2024-06-10T11:11:48.861" v="170" actId="478"/>
          <ac:cxnSpMkLst>
            <pc:docMk/>
            <pc:sldMk cId="3361671442" sldId="314"/>
            <ac:cxnSpMk id="34" creationId="{1EAF8330-A10A-11D8-1E0F-E71003C54182}"/>
          </ac:cxnSpMkLst>
        </pc:cxnChg>
      </pc:sldChg>
      <pc:sldChg chg="addSp delSp modSp mod">
        <pc:chgData name="KOU, CHENLU" userId="14e2894c-73d5-4284-a146-483177803b70" providerId="ADAL" clId="{AB64DBC9-7518-8F47-9506-3968FA002044}" dt="2024-06-10T11:50:36.224" v="314" actId="1076"/>
        <pc:sldMkLst>
          <pc:docMk/>
          <pc:sldMk cId="3454236538" sldId="316"/>
        </pc:sldMkLst>
        <pc:spChg chg="add del mod">
          <ac:chgData name="KOU, CHENLU" userId="14e2894c-73d5-4284-a146-483177803b70" providerId="ADAL" clId="{AB64DBC9-7518-8F47-9506-3968FA002044}" dt="2024-06-10T11:50:36.224" v="314" actId="1076"/>
          <ac:spMkLst>
            <pc:docMk/>
            <pc:sldMk cId="3454236538" sldId="316"/>
            <ac:spMk id="258" creationId="{012AA732-3CE0-A20A-0FE0-2741A572A206}"/>
          </ac:spMkLst>
        </pc:spChg>
        <pc:spChg chg="del mod">
          <ac:chgData name="KOU, CHENLU" userId="14e2894c-73d5-4284-a146-483177803b70" providerId="ADAL" clId="{AB64DBC9-7518-8F47-9506-3968FA002044}" dt="2024-06-10T11:50:22.157" v="309" actId="478"/>
          <ac:spMkLst>
            <pc:docMk/>
            <pc:sldMk cId="3454236538" sldId="316"/>
            <ac:spMk id="260" creationId="{B91F605B-35B3-C3AF-9B63-FD9023886C92}"/>
          </ac:spMkLst>
        </pc:spChg>
        <pc:spChg chg="del">
          <ac:chgData name="KOU, CHENLU" userId="14e2894c-73d5-4284-a146-483177803b70" providerId="ADAL" clId="{AB64DBC9-7518-8F47-9506-3968FA002044}" dt="2024-06-10T11:50:24.367" v="310" actId="478"/>
          <ac:spMkLst>
            <pc:docMk/>
            <pc:sldMk cId="3454236538" sldId="316"/>
            <ac:spMk id="262" creationId="{A3AEB0AB-856B-0BAA-F611-0CC990806E18}"/>
          </ac:spMkLst>
        </pc:spChg>
        <pc:spChg chg="del">
          <ac:chgData name="KOU, CHENLU" userId="14e2894c-73d5-4284-a146-483177803b70" providerId="ADAL" clId="{AB64DBC9-7518-8F47-9506-3968FA002044}" dt="2024-06-10T11:50:30.140" v="312" actId="478"/>
          <ac:spMkLst>
            <pc:docMk/>
            <pc:sldMk cId="3454236538" sldId="316"/>
            <ac:spMk id="264" creationId="{CEFA84CA-CC1B-4DE5-FAED-79CCE8DAE6A5}"/>
          </ac:spMkLst>
        </pc:spChg>
      </pc:sldChg>
    </pc:docChg>
  </pc:docChgLst>
  <pc:docChgLst>
    <pc:chgData name="Zhang, Mai" userId="63a2803d-660f-4378-a9e3-e5274129137a" providerId="ADAL" clId="{73360BE7-2D26-46E7-BE44-6B9B38B3E955}"/>
    <pc:docChg chg="sldOrd">
      <pc:chgData name="Zhang, Mai" userId="63a2803d-660f-4378-a9e3-e5274129137a" providerId="ADAL" clId="{73360BE7-2D26-46E7-BE44-6B9B38B3E955}" dt="2024-06-11T13:12:01.530" v="0" actId="20578"/>
      <pc:docMkLst>
        <pc:docMk/>
      </pc:docMkLst>
      <pc:sldChg chg="ord">
        <pc:chgData name="Zhang, Mai" userId="63a2803d-660f-4378-a9e3-e5274129137a" providerId="ADAL" clId="{73360BE7-2D26-46E7-BE44-6B9B38B3E955}" dt="2024-06-11T13:12:01.530" v="0" actId="20578"/>
        <pc:sldMkLst>
          <pc:docMk/>
          <pc:sldMk cId="3454236538" sldId="316"/>
        </pc:sldMkLst>
      </pc:sldChg>
    </pc:docChg>
  </pc:docChgLst>
  <pc:docChgLst>
    <pc:chgData name="Techakul, Bhumin" userId="S::ct2123@ic.ac.uk::decb687a-fc5d-4b23-9130-e8ade795d0eb" providerId="AD" clId="Web-{5DD5DFAD-3DBF-48E8-8A07-34E3F04B4880}"/>
    <pc:docChg chg="modSld">
      <pc:chgData name="Techakul, Bhumin" userId="S::ct2123@ic.ac.uk::decb687a-fc5d-4b23-9130-e8ade795d0eb" providerId="AD" clId="Web-{5DD5DFAD-3DBF-48E8-8A07-34E3F04B4880}" dt="2024-06-10T13:08:30.245" v="45" actId="20577"/>
      <pc:docMkLst>
        <pc:docMk/>
      </pc:docMkLst>
      <pc:sldChg chg="addSp modSp">
        <pc:chgData name="Techakul, Bhumin" userId="S::ct2123@ic.ac.uk::decb687a-fc5d-4b23-9130-e8ade795d0eb" providerId="AD" clId="Web-{5DD5DFAD-3DBF-48E8-8A07-34E3F04B4880}" dt="2024-06-10T12:56:49.773" v="39" actId="1076"/>
        <pc:sldMkLst>
          <pc:docMk/>
          <pc:sldMk cId="0" sldId="264"/>
        </pc:sldMkLst>
        <pc:spChg chg="add mod">
          <ac:chgData name="Techakul, Bhumin" userId="S::ct2123@ic.ac.uk::decb687a-fc5d-4b23-9130-e8ade795d0eb" providerId="AD" clId="Web-{5DD5DFAD-3DBF-48E8-8A07-34E3F04B4880}" dt="2024-06-10T12:55:45.455" v="22" actId="1076"/>
          <ac:spMkLst>
            <pc:docMk/>
            <pc:sldMk cId="0" sldId="264"/>
            <ac:spMk id="2" creationId="{59310540-3A1D-F4D8-6621-FB47F647B296}"/>
          </ac:spMkLst>
        </pc:spChg>
        <pc:spChg chg="mod">
          <ac:chgData name="Techakul, Bhumin" userId="S::ct2123@ic.ac.uk::decb687a-fc5d-4b23-9130-e8ade795d0eb" providerId="AD" clId="Web-{5DD5DFAD-3DBF-48E8-8A07-34E3F04B4880}" dt="2024-06-10T12:55:53.409" v="23" actId="1076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Techakul, Bhumin" userId="S::ct2123@ic.ac.uk::decb687a-fc5d-4b23-9130-e8ade795d0eb" providerId="AD" clId="Web-{5DD5DFAD-3DBF-48E8-8A07-34E3F04B4880}" dt="2024-06-10T12:56:49.773" v="39" actId="1076"/>
          <ac:spMkLst>
            <pc:docMk/>
            <pc:sldMk cId="0" sldId="264"/>
            <ac:spMk id="5" creationId="{77CFBAF7-DE5A-88C7-7BFF-3EC00A5BB2CA}"/>
          </ac:spMkLst>
        </pc:spChg>
        <pc:picChg chg="mod">
          <ac:chgData name="Techakul, Bhumin" userId="S::ct2123@ic.ac.uk::decb687a-fc5d-4b23-9130-e8ade795d0eb" providerId="AD" clId="Web-{5DD5DFAD-3DBF-48E8-8A07-34E3F04B4880}" dt="2024-06-10T12:55:57.566" v="24" actId="1076"/>
          <ac:picMkLst>
            <pc:docMk/>
            <pc:sldMk cId="0" sldId="264"/>
            <ac:picMk id="21" creationId="{A86033AC-AE83-6811-D882-297C27FC42B6}"/>
          </ac:picMkLst>
        </pc:picChg>
      </pc:sldChg>
      <pc:sldChg chg="modSp">
        <pc:chgData name="Techakul, Bhumin" userId="S::ct2123@ic.ac.uk::decb687a-fc5d-4b23-9130-e8ade795d0eb" providerId="AD" clId="Web-{5DD5DFAD-3DBF-48E8-8A07-34E3F04B4880}" dt="2024-06-10T13:08:30.245" v="45" actId="20577"/>
        <pc:sldMkLst>
          <pc:docMk/>
          <pc:sldMk cId="4084373557" sldId="310"/>
        </pc:sldMkLst>
        <pc:spChg chg="mod">
          <ac:chgData name="Techakul, Bhumin" userId="S::ct2123@ic.ac.uk::decb687a-fc5d-4b23-9130-e8ade795d0eb" providerId="AD" clId="Web-{5DD5DFAD-3DBF-48E8-8A07-34E3F04B4880}" dt="2024-06-10T13:06:57.317" v="40" actId="1076"/>
          <ac:spMkLst>
            <pc:docMk/>
            <pc:sldMk cId="4084373557" sldId="310"/>
            <ac:spMk id="20" creationId="{2C20668E-9FDA-6E52-F4F9-2C695B190315}"/>
          </ac:spMkLst>
        </pc:spChg>
        <pc:spChg chg="mod">
          <ac:chgData name="Techakul, Bhumin" userId="S::ct2123@ic.ac.uk::decb687a-fc5d-4b23-9130-e8ade795d0eb" providerId="AD" clId="Web-{5DD5DFAD-3DBF-48E8-8A07-34E3F04B4880}" dt="2024-06-10T13:08:30.245" v="45" actId="20577"/>
          <ac:spMkLst>
            <pc:docMk/>
            <pc:sldMk cId="4084373557" sldId="310"/>
            <ac:spMk id="21" creationId="{9886AE85-82D8-F14D-186A-59C380C4A5B1}"/>
          </ac:spMkLst>
        </pc:spChg>
      </pc:sldChg>
    </pc:docChg>
  </pc:docChgLst>
  <pc:docChgLst>
    <pc:chgData name="Techakul, Bhumin" userId="S::ct2123@ic.ac.uk::decb687a-fc5d-4b23-9130-e8ade795d0eb" providerId="AD" clId="Web-{10875D2B-5615-43F7-9CA1-D0C4CC0433C0}"/>
    <pc:docChg chg="modSld">
      <pc:chgData name="Techakul, Bhumin" userId="S::ct2123@ic.ac.uk::decb687a-fc5d-4b23-9130-e8ade795d0eb" providerId="AD" clId="Web-{10875D2B-5615-43F7-9CA1-D0C4CC0433C0}" dt="2024-06-10T13:56:26.907" v="3" actId="20577"/>
      <pc:docMkLst>
        <pc:docMk/>
      </pc:docMkLst>
      <pc:sldChg chg="modSp">
        <pc:chgData name="Techakul, Bhumin" userId="S::ct2123@ic.ac.uk::decb687a-fc5d-4b23-9130-e8ade795d0eb" providerId="AD" clId="Web-{10875D2B-5615-43F7-9CA1-D0C4CC0433C0}" dt="2024-06-10T13:56:26.907" v="3" actId="20577"/>
        <pc:sldMkLst>
          <pc:docMk/>
          <pc:sldMk cId="3290073342" sldId="311"/>
        </pc:sldMkLst>
        <pc:spChg chg="mod">
          <ac:chgData name="Techakul, Bhumin" userId="S::ct2123@ic.ac.uk::decb687a-fc5d-4b23-9130-e8ade795d0eb" providerId="AD" clId="Web-{10875D2B-5615-43F7-9CA1-D0C4CC0433C0}" dt="2024-06-10T13:56:26.907" v="3" actId="20577"/>
          <ac:spMkLst>
            <pc:docMk/>
            <pc:sldMk cId="3290073342" sldId="311"/>
            <ac:spMk id="12" creationId="{AEA92768-EF5C-B712-D400-A4330F3A0925}"/>
          </ac:spMkLst>
        </pc:spChg>
      </pc:sldChg>
    </pc:docChg>
  </pc:docChgLst>
  <pc:docChgLst>
    <pc:chgData name="Ghaleb, Mamoun" userId="S::mg1923@ic.ac.uk::eedf5fdc-f049-48ae-a3cb-ca9da4dc0862" providerId="AD" clId="Web-{BC854E9D-3C9F-B3B7-7247-5E08E2A47F5D}"/>
    <pc:docChg chg="addSld modSld">
      <pc:chgData name="Ghaleb, Mamoun" userId="S::mg1923@ic.ac.uk::eedf5fdc-f049-48ae-a3cb-ca9da4dc0862" providerId="AD" clId="Web-{BC854E9D-3C9F-B3B7-7247-5E08E2A47F5D}" dt="2024-06-10T11:49:48.330" v="20"/>
      <pc:docMkLst>
        <pc:docMk/>
      </pc:docMkLst>
      <pc:sldChg chg="addSp modSp">
        <pc:chgData name="Ghaleb, Mamoun" userId="S::mg1923@ic.ac.uk::eedf5fdc-f049-48ae-a3cb-ca9da4dc0862" providerId="AD" clId="Web-{BC854E9D-3C9F-B3B7-7247-5E08E2A47F5D}" dt="2024-06-10T11:44:31.228" v="16"/>
        <pc:sldMkLst>
          <pc:docMk/>
          <pc:sldMk cId="2625659343" sldId="305"/>
        </pc:sldMkLst>
        <pc:spChg chg="add">
          <ac:chgData name="Ghaleb, Mamoun" userId="S::mg1923@ic.ac.uk::eedf5fdc-f049-48ae-a3cb-ca9da4dc0862" providerId="AD" clId="Web-{BC854E9D-3C9F-B3B7-7247-5E08E2A47F5D}" dt="2024-06-10T11:44:31.181" v="15"/>
          <ac:spMkLst>
            <pc:docMk/>
            <pc:sldMk cId="2625659343" sldId="305"/>
            <ac:spMk id="6" creationId="{4DB20660-FCC7-4AE6-3B27-E01C28759023}"/>
          </ac:spMkLst>
        </pc:spChg>
        <pc:spChg chg="add">
          <ac:chgData name="Ghaleb, Mamoun" userId="S::mg1923@ic.ac.uk::eedf5fdc-f049-48ae-a3cb-ca9da4dc0862" providerId="AD" clId="Web-{BC854E9D-3C9F-B3B7-7247-5E08E2A47F5D}" dt="2024-06-10T11:44:31.228" v="16"/>
          <ac:spMkLst>
            <pc:docMk/>
            <pc:sldMk cId="2625659343" sldId="305"/>
            <ac:spMk id="10" creationId="{D1A5AE01-F194-622A-5684-2E38E76CF650}"/>
          </ac:spMkLst>
        </pc:spChg>
        <pc:picChg chg="mod modCrop">
          <ac:chgData name="Ghaleb, Mamoun" userId="S::mg1923@ic.ac.uk::eedf5fdc-f049-48ae-a3cb-ca9da4dc0862" providerId="AD" clId="Web-{BC854E9D-3C9F-B3B7-7247-5E08E2A47F5D}" dt="2024-06-10T11:42:17.661" v="9" actId="1076"/>
          <ac:picMkLst>
            <pc:docMk/>
            <pc:sldMk cId="2625659343" sldId="305"/>
            <ac:picMk id="5" creationId="{4355B811-318E-BB41-C820-BBB3A2A11AE4}"/>
          </ac:picMkLst>
        </pc:picChg>
        <pc:picChg chg="mod modCrop">
          <ac:chgData name="Ghaleb, Mamoun" userId="S::mg1923@ic.ac.uk::eedf5fdc-f049-48ae-a3cb-ca9da4dc0862" providerId="AD" clId="Web-{BC854E9D-3C9F-B3B7-7247-5E08E2A47F5D}" dt="2024-06-10T11:42:59.366" v="12" actId="1076"/>
          <ac:picMkLst>
            <pc:docMk/>
            <pc:sldMk cId="2625659343" sldId="305"/>
            <ac:picMk id="7" creationId="{4D8C1625-FBC0-F651-7EC8-3C75ED55CA5E}"/>
          </ac:picMkLst>
        </pc:picChg>
      </pc:sldChg>
      <pc:sldChg chg="addSp">
        <pc:chgData name="Ghaleb, Mamoun" userId="S::mg1923@ic.ac.uk::eedf5fdc-f049-48ae-a3cb-ca9da4dc0862" providerId="AD" clId="Web-{BC854E9D-3C9F-B3B7-7247-5E08E2A47F5D}" dt="2024-06-10T11:49:48.330" v="20"/>
        <pc:sldMkLst>
          <pc:docMk/>
          <pc:sldMk cId="3454236538" sldId="316"/>
        </pc:sldMkLst>
        <pc:spChg chg="add">
          <ac:chgData name="Ghaleb, Mamoun" userId="S::mg1923@ic.ac.uk::eedf5fdc-f049-48ae-a3cb-ca9da4dc0862" providerId="AD" clId="Web-{BC854E9D-3C9F-B3B7-7247-5E08E2A47F5D}" dt="2024-06-10T11:49:19.033" v="17"/>
          <ac:spMkLst>
            <pc:docMk/>
            <pc:sldMk cId="3454236538" sldId="316"/>
            <ac:spMk id="258" creationId="{012AA732-3CE0-A20A-0FE0-2741A572A206}"/>
          </ac:spMkLst>
        </pc:spChg>
        <pc:spChg chg="add">
          <ac:chgData name="Ghaleb, Mamoun" userId="S::mg1923@ic.ac.uk::eedf5fdc-f049-48ae-a3cb-ca9da4dc0862" providerId="AD" clId="Web-{BC854E9D-3C9F-B3B7-7247-5E08E2A47F5D}" dt="2024-06-10T11:49:48.158" v="18"/>
          <ac:spMkLst>
            <pc:docMk/>
            <pc:sldMk cId="3454236538" sldId="316"/>
            <ac:spMk id="260" creationId="{B91F605B-35B3-C3AF-9B63-FD9023886C92}"/>
          </ac:spMkLst>
        </pc:spChg>
        <pc:spChg chg="add">
          <ac:chgData name="Ghaleb, Mamoun" userId="S::mg1923@ic.ac.uk::eedf5fdc-f049-48ae-a3cb-ca9da4dc0862" providerId="AD" clId="Web-{BC854E9D-3C9F-B3B7-7247-5E08E2A47F5D}" dt="2024-06-10T11:49:48.268" v="19"/>
          <ac:spMkLst>
            <pc:docMk/>
            <pc:sldMk cId="3454236538" sldId="316"/>
            <ac:spMk id="262" creationId="{A3AEB0AB-856B-0BAA-F611-0CC990806E18}"/>
          </ac:spMkLst>
        </pc:spChg>
        <pc:spChg chg="add">
          <ac:chgData name="Ghaleb, Mamoun" userId="S::mg1923@ic.ac.uk::eedf5fdc-f049-48ae-a3cb-ca9da4dc0862" providerId="AD" clId="Web-{BC854E9D-3C9F-B3B7-7247-5E08E2A47F5D}" dt="2024-06-10T11:49:48.330" v="20"/>
          <ac:spMkLst>
            <pc:docMk/>
            <pc:sldMk cId="3454236538" sldId="316"/>
            <ac:spMk id="264" creationId="{CEFA84CA-CC1B-4DE5-FAED-79CCE8DAE6A5}"/>
          </ac:spMkLst>
        </pc:spChg>
      </pc:sldChg>
      <pc:sldChg chg="add replId">
        <pc:chgData name="Ghaleb, Mamoun" userId="S::mg1923@ic.ac.uk::eedf5fdc-f049-48ae-a3cb-ca9da4dc0862" providerId="AD" clId="Web-{BC854E9D-3C9F-B3B7-7247-5E08E2A47F5D}" dt="2024-06-10T11:44:00.539" v="13"/>
        <pc:sldMkLst>
          <pc:docMk/>
          <pc:sldMk cId="1283290755" sldId="318"/>
        </pc:sldMkLst>
      </pc:sldChg>
      <pc:sldChg chg="add replId">
        <pc:chgData name="Ghaleb, Mamoun" userId="S::mg1923@ic.ac.uk::eedf5fdc-f049-48ae-a3cb-ca9da4dc0862" providerId="AD" clId="Web-{BC854E9D-3C9F-B3B7-7247-5E08E2A47F5D}" dt="2024-06-10T11:44:11.602" v="14"/>
        <pc:sldMkLst>
          <pc:docMk/>
          <pc:sldMk cId="3935689417" sldId="319"/>
        </pc:sldMkLst>
      </pc:sldChg>
    </pc:docChg>
  </pc:docChgLst>
  <pc:docChgLst>
    <pc:chgData name="Njie, Abdul M" userId="952ac763-60f6-4eca-8f70-109ce3b3497e" providerId="ADAL" clId="{35C5BB34-83EA-46E6-B0AD-5659AAF8097B}"/>
    <pc:docChg chg="custSel modSld">
      <pc:chgData name="Njie, Abdul M" userId="952ac763-60f6-4eca-8f70-109ce3b3497e" providerId="ADAL" clId="{35C5BB34-83EA-46E6-B0AD-5659AAF8097B}" dt="2024-06-10T11:51:07.676" v="413" actId="113"/>
      <pc:docMkLst>
        <pc:docMk/>
      </pc:docMkLst>
      <pc:sldChg chg="addSp delSp modSp mod">
        <pc:chgData name="Njie, Abdul M" userId="952ac763-60f6-4eca-8f70-109ce3b3497e" providerId="ADAL" clId="{35C5BB34-83EA-46E6-B0AD-5659AAF8097B}" dt="2024-06-10T11:51:07.676" v="413" actId="113"/>
        <pc:sldMkLst>
          <pc:docMk/>
          <pc:sldMk cId="3454236538" sldId="316"/>
        </pc:sldMkLst>
        <pc:spChg chg="add mod">
          <ac:chgData name="Njie, Abdul M" userId="952ac763-60f6-4eca-8f70-109ce3b3497e" providerId="ADAL" clId="{35C5BB34-83EA-46E6-B0AD-5659AAF8097B}" dt="2024-06-10T11:34:21.361" v="278"/>
          <ac:spMkLst>
            <pc:docMk/>
            <pc:sldMk cId="3454236538" sldId="316"/>
            <ac:spMk id="5" creationId="{A1028A2A-CE5A-B94A-BE72-9184ABB194DA}"/>
          </ac:spMkLst>
        </pc:spChg>
        <pc:spChg chg="mod">
          <ac:chgData name="Njie, Abdul M" userId="952ac763-60f6-4eca-8f70-109ce3b3497e" providerId="ADAL" clId="{35C5BB34-83EA-46E6-B0AD-5659AAF8097B}" dt="2024-06-10T11:49:59.899" v="412" actId="20577"/>
          <ac:spMkLst>
            <pc:docMk/>
            <pc:sldMk cId="3454236538" sldId="316"/>
            <ac:spMk id="258" creationId="{012AA732-3CE0-A20A-0FE0-2741A572A206}"/>
          </ac:spMkLst>
        </pc:spChg>
        <pc:graphicFrameChg chg="add del modGraphic">
          <ac:chgData name="Njie, Abdul M" userId="952ac763-60f6-4eca-8f70-109ce3b3497e" providerId="ADAL" clId="{35C5BB34-83EA-46E6-B0AD-5659AAF8097B}" dt="2024-06-10T11:25:42.463" v="1" actId="478"/>
          <ac:graphicFrameMkLst>
            <pc:docMk/>
            <pc:sldMk cId="3454236538" sldId="316"/>
            <ac:graphicFrameMk id="3" creationId="{0A5BD51A-CE66-096F-44E6-18E4293E8318}"/>
          </ac:graphicFrameMkLst>
        </pc:graphicFrameChg>
        <pc:graphicFrameChg chg="add mod">
          <ac:chgData name="Njie, Abdul M" userId="952ac763-60f6-4eca-8f70-109ce3b3497e" providerId="ADAL" clId="{35C5BB34-83EA-46E6-B0AD-5659AAF8097B}" dt="2024-06-10T11:51:07.676" v="413" actId="113"/>
          <ac:graphicFrameMkLst>
            <pc:docMk/>
            <pc:sldMk cId="3454236538" sldId="316"/>
            <ac:graphicFrameMk id="4" creationId="{6CF289B7-3E75-F8CB-4C08-83120622C76C}"/>
          </ac:graphicFrameMkLst>
        </pc:graphicFrameChg>
      </pc:sldChg>
    </pc:docChg>
  </pc:docChgLst>
  <pc:docChgLst>
    <pc:chgData name="Mai Zhang" userId="63a2803d-660f-4378-a9e3-e5274129137a" providerId="ADAL" clId="{C07379F5-2747-4A5F-A366-71003C385471}"/>
    <pc:docChg chg="undo custSel addSld delSld modSld modMainMaster">
      <pc:chgData name="Mai Zhang" userId="63a2803d-660f-4378-a9e3-e5274129137a" providerId="ADAL" clId="{C07379F5-2747-4A5F-A366-71003C385471}" dt="2024-06-09T19:36:05.742" v="599" actId="1076"/>
      <pc:docMkLst>
        <pc:docMk/>
      </pc:docMkLst>
      <pc:sldChg chg="addSp delSp modSp mod">
        <pc:chgData name="Mai Zhang" userId="63a2803d-660f-4378-a9e3-e5274129137a" providerId="ADAL" clId="{C07379F5-2747-4A5F-A366-71003C385471}" dt="2024-06-09T13:19:00.725" v="168" actId="1076"/>
        <pc:sldMkLst>
          <pc:docMk/>
          <pc:sldMk cId="0" sldId="259"/>
        </pc:sldMkLst>
        <pc:spChg chg="mod">
          <ac:chgData name="Mai Zhang" userId="63a2803d-660f-4378-a9e3-e5274129137a" providerId="ADAL" clId="{C07379F5-2747-4A5F-A366-71003C385471}" dt="2024-06-09T13:01:32.415" v="48" actId="1076"/>
          <ac:spMkLst>
            <pc:docMk/>
            <pc:sldMk cId="0" sldId="259"/>
            <ac:spMk id="15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02:37.500" v="66"/>
          <ac:spMkLst>
            <pc:docMk/>
            <pc:sldMk cId="0" sldId="259"/>
            <ac:spMk id="24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01:57.411" v="56" actId="1076"/>
          <ac:spMkLst>
            <pc:docMk/>
            <pc:sldMk cId="0" sldId="259"/>
            <ac:spMk id="29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2:55:57.945" v="29" actId="478"/>
          <ac:spMkLst>
            <pc:docMk/>
            <pc:sldMk cId="0" sldId="259"/>
            <ac:spMk id="32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2:55:56.241" v="28" actId="478"/>
          <ac:spMkLst>
            <pc:docMk/>
            <pc:sldMk cId="0" sldId="259"/>
            <ac:spMk id="33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2:55:54.668" v="27" actId="478"/>
          <ac:spMkLst>
            <pc:docMk/>
            <pc:sldMk cId="0" sldId="259"/>
            <ac:spMk id="34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2:55:59.599" v="30" actId="478"/>
          <ac:spMkLst>
            <pc:docMk/>
            <pc:sldMk cId="0" sldId="259"/>
            <ac:spMk id="35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06:00.011" v="136" actId="1076"/>
          <ac:spMkLst>
            <pc:docMk/>
            <pc:sldMk cId="0" sldId="259"/>
            <ac:spMk id="39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2:56:25.285" v="37" actId="20577"/>
          <ac:spMkLst>
            <pc:docMk/>
            <pc:sldMk cId="0" sldId="259"/>
            <ac:spMk id="41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18:28.916" v="156" actId="403"/>
          <ac:spMkLst>
            <pc:docMk/>
            <pc:sldMk cId="0" sldId="259"/>
            <ac:spMk id="42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06:09.674" v="137" actId="1076"/>
          <ac:spMkLst>
            <pc:docMk/>
            <pc:sldMk cId="0" sldId="259"/>
            <ac:spMk id="43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18:51.859" v="166" actId="1076"/>
          <ac:spMkLst>
            <pc:docMk/>
            <pc:sldMk cId="0" sldId="259"/>
            <ac:spMk id="44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18:51.859" v="166" actId="1076"/>
          <ac:spMkLst>
            <pc:docMk/>
            <pc:sldMk cId="0" sldId="259"/>
            <ac:spMk id="45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18:56.258" v="167" actId="1076"/>
          <ac:spMkLst>
            <pc:docMk/>
            <pc:sldMk cId="0" sldId="259"/>
            <ac:spMk id="46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18:56.258" v="167" actId="1076"/>
          <ac:spMkLst>
            <pc:docMk/>
            <pc:sldMk cId="0" sldId="259"/>
            <ac:spMk id="47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19:00.725" v="168" actId="1076"/>
          <ac:spMkLst>
            <pc:docMk/>
            <pc:sldMk cId="0" sldId="259"/>
            <ac:spMk id="48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19:00.725" v="168" actId="1076"/>
          <ac:spMkLst>
            <pc:docMk/>
            <pc:sldMk cId="0" sldId="259"/>
            <ac:spMk id="49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2:55:49.321" v="26" actId="478"/>
          <ac:spMkLst>
            <pc:docMk/>
            <pc:sldMk cId="0" sldId="259"/>
            <ac:spMk id="50" creationId="{00000000-0000-0000-0000-000000000000}"/>
          </ac:spMkLst>
        </pc:spChg>
        <pc:spChg chg="add mod">
          <ac:chgData name="Mai Zhang" userId="63a2803d-660f-4378-a9e3-e5274129137a" providerId="ADAL" clId="{C07379F5-2747-4A5F-A366-71003C385471}" dt="2024-06-09T13:02:14.739" v="61" actId="1076"/>
          <ac:spMkLst>
            <pc:docMk/>
            <pc:sldMk cId="0" sldId="259"/>
            <ac:spMk id="54" creationId="{EB0C1104-147C-7956-288E-B1DE535685E5}"/>
          </ac:spMkLst>
        </pc:spChg>
        <pc:spChg chg="mod">
          <ac:chgData name="Mai Zhang" userId="63a2803d-660f-4378-a9e3-e5274129137a" providerId="ADAL" clId="{C07379F5-2747-4A5F-A366-71003C385471}" dt="2024-06-09T12:57:41.191" v="43"/>
          <ac:spMkLst>
            <pc:docMk/>
            <pc:sldMk cId="0" sldId="259"/>
            <ac:spMk id="56" creationId="{02CA3C4A-6E2D-C5AB-4C19-26872A6C58ED}"/>
          </ac:spMkLst>
        </pc:spChg>
        <pc:spChg chg="mod">
          <ac:chgData name="Mai Zhang" userId="63a2803d-660f-4378-a9e3-e5274129137a" providerId="ADAL" clId="{C07379F5-2747-4A5F-A366-71003C385471}" dt="2024-06-09T12:57:41.191" v="43"/>
          <ac:spMkLst>
            <pc:docMk/>
            <pc:sldMk cId="0" sldId="259"/>
            <ac:spMk id="57" creationId="{8F909D53-93E7-8EEE-C262-4A89A9B44AF6}"/>
          </ac:spMkLst>
        </pc:spChg>
        <pc:spChg chg="add mod">
          <ac:chgData name="Mai Zhang" userId="63a2803d-660f-4378-a9e3-e5274129137a" providerId="ADAL" clId="{C07379F5-2747-4A5F-A366-71003C385471}" dt="2024-06-09T13:02:12.282" v="60" actId="1076"/>
          <ac:spMkLst>
            <pc:docMk/>
            <pc:sldMk cId="0" sldId="259"/>
            <ac:spMk id="58" creationId="{A73EB6A9-222E-F997-9007-0ABCBBBD908D}"/>
          </ac:spMkLst>
        </pc:spChg>
        <pc:spChg chg="add mod">
          <ac:chgData name="Mai Zhang" userId="63a2803d-660f-4378-a9e3-e5274129137a" providerId="ADAL" clId="{C07379F5-2747-4A5F-A366-71003C385471}" dt="2024-06-09T13:03:02.187" v="73" actId="1076"/>
          <ac:spMkLst>
            <pc:docMk/>
            <pc:sldMk cId="0" sldId="259"/>
            <ac:spMk id="59" creationId="{C3C11566-35D9-645B-3731-60D73C2659C3}"/>
          </ac:spMkLst>
        </pc:spChg>
        <pc:spChg chg="add mod">
          <ac:chgData name="Mai Zhang" userId="63a2803d-660f-4378-a9e3-e5274129137a" providerId="ADAL" clId="{C07379F5-2747-4A5F-A366-71003C385471}" dt="2024-06-09T13:03:21.629" v="79" actId="20577"/>
          <ac:spMkLst>
            <pc:docMk/>
            <pc:sldMk cId="0" sldId="259"/>
            <ac:spMk id="60" creationId="{C128A00D-A940-D664-9D05-E327F8AFDB16}"/>
          </ac:spMkLst>
        </pc:spChg>
        <pc:spChg chg="add mod">
          <ac:chgData name="Mai Zhang" userId="63a2803d-660f-4378-a9e3-e5274129137a" providerId="ADAL" clId="{C07379F5-2747-4A5F-A366-71003C385471}" dt="2024-06-09T13:04:00.060" v="96" actId="1076"/>
          <ac:spMkLst>
            <pc:docMk/>
            <pc:sldMk cId="0" sldId="259"/>
            <ac:spMk id="61" creationId="{5EC9905C-1FC3-A2A3-C2CF-DFD03D725E4E}"/>
          </ac:spMkLst>
        </pc:spChg>
        <pc:spChg chg="add mod">
          <ac:chgData name="Mai Zhang" userId="63a2803d-660f-4378-a9e3-e5274129137a" providerId="ADAL" clId="{C07379F5-2747-4A5F-A366-71003C385471}" dt="2024-06-09T13:04:21.634" v="102" actId="1076"/>
          <ac:spMkLst>
            <pc:docMk/>
            <pc:sldMk cId="0" sldId="259"/>
            <ac:spMk id="62" creationId="{94D71939-C711-A16B-FC89-76503A69CAB1}"/>
          </ac:spMkLst>
        </pc:spChg>
        <pc:spChg chg="add mod">
          <ac:chgData name="Mai Zhang" userId="63a2803d-660f-4378-a9e3-e5274129137a" providerId="ADAL" clId="{C07379F5-2747-4A5F-A366-71003C385471}" dt="2024-06-09T13:04:54.227" v="109" actId="20577"/>
          <ac:spMkLst>
            <pc:docMk/>
            <pc:sldMk cId="0" sldId="259"/>
            <ac:spMk id="63" creationId="{9B722667-F3D6-31A8-8F6B-019E09FE3AB0}"/>
          </ac:spMkLst>
        </pc:spChg>
        <pc:spChg chg="add mod">
          <ac:chgData name="Mai Zhang" userId="63a2803d-660f-4378-a9e3-e5274129137a" providerId="ADAL" clId="{C07379F5-2747-4A5F-A366-71003C385471}" dt="2024-06-09T13:19:00.725" v="168" actId="1076"/>
          <ac:spMkLst>
            <pc:docMk/>
            <pc:sldMk cId="0" sldId="259"/>
            <ac:spMk id="64" creationId="{012AEDCD-D719-22A7-FDA0-C28FF2A2364F}"/>
          </ac:spMkLst>
        </pc:spChg>
        <pc:spChg chg="add mod">
          <ac:chgData name="Mai Zhang" userId="63a2803d-660f-4378-a9e3-e5274129137a" providerId="ADAL" clId="{C07379F5-2747-4A5F-A366-71003C385471}" dt="2024-06-09T13:19:00.725" v="168" actId="1076"/>
          <ac:spMkLst>
            <pc:docMk/>
            <pc:sldMk cId="0" sldId="259"/>
            <ac:spMk id="65" creationId="{50271165-3739-0D96-4198-F44D9FBBF17B}"/>
          </ac:spMkLst>
        </pc:spChg>
        <pc:grpChg chg="mod">
          <ac:chgData name="Mai Zhang" userId="63a2803d-660f-4378-a9e3-e5274129137a" providerId="ADAL" clId="{C07379F5-2747-4A5F-A366-71003C385471}" dt="2024-06-09T13:02:16.311" v="62" actId="1076"/>
          <ac:grpSpMkLst>
            <pc:docMk/>
            <pc:sldMk cId="0" sldId="259"/>
            <ac:grpSpMk id="4" creationId="{00000000-0000-0000-0000-000000000000}"/>
          </ac:grpSpMkLst>
        </pc:grpChg>
        <pc:grpChg chg="mod">
          <ac:chgData name="Mai Zhang" userId="63a2803d-660f-4378-a9e3-e5274129137a" providerId="ADAL" clId="{C07379F5-2747-4A5F-A366-71003C385471}" dt="2024-06-09T13:02:03.392" v="57" actId="1076"/>
          <ac:grpSpMkLst>
            <pc:docMk/>
            <pc:sldMk cId="0" sldId="259"/>
            <ac:grpSpMk id="6" creationId="{00000000-0000-0000-0000-000000000000}"/>
          </ac:grpSpMkLst>
        </pc:grpChg>
        <pc:grpChg chg="mod">
          <ac:chgData name="Mai Zhang" userId="63a2803d-660f-4378-a9e3-e5274129137a" providerId="ADAL" clId="{C07379F5-2747-4A5F-A366-71003C385471}" dt="2024-06-09T13:01:39.746" v="50" actId="1076"/>
          <ac:grpSpMkLst>
            <pc:docMk/>
            <pc:sldMk cId="0" sldId="259"/>
            <ac:grpSpMk id="9" creationId="{00000000-0000-0000-0000-000000000000}"/>
          </ac:grpSpMkLst>
        </pc:grpChg>
        <pc:grpChg chg="mod">
          <ac:chgData name="Mai Zhang" userId="63a2803d-660f-4378-a9e3-e5274129137a" providerId="ADAL" clId="{C07379F5-2747-4A5F-A366-71003C385471}" dt="2024-06-09T13:01:37.055" v="49" actId="1076"/>
          <ac:grpSpMkLst>
            <pc:docMk/>
            <pc:sldMk cId="0" sldId="259"/>
            <ac:grpSpMk id="11" creationId="{00000000-0000-0000-0000-000000000000}"/>
          </ac:grpSpMkLst>
        </pc:grpChg>
        <pc:grpChg chg="mod">
          <ac:chgData name="Mai Zhang" userId="63a2803d-660f-4378-a9e3-e5274129137a" providerId="ADAL" clId="{C07379F5-2747-4A5F-A366-71003C385471}" dt="2024-06-09T13:01:37.055" v="49" actId="1076"/>
          <ac:grpSpMkLst>
            <pc:docMk/>
            <pc:sldMk cId="0" sldId="259"/>
            <ac:grpSpMk id="14" creationId="{00000000-0000-0000-0000-000000000000}"/>
          </ac:grpSpMkLst>
        </pc:grpChg>
        <pc:grpChg chg="mod">
          <ac:chgData name="Mai Zhang" userId="63a2803d-660f-4378-a9e3-e5274129137a" providerId="ADAL" clId="{C07379F5-2747-4A5F-A366-71003C385471}" dt="2024-06-09T12:57:28.011" v="40" actId="1076"/>
          <ac:grpSpMkLst>
            <pc:docMk/>
            <pc:sldMk cId="0" sldId="259"/>
            <ac:grpSpMk id="16" creationId="{00000000-0000-0000-0000-000000000000}"/>
          </ac:grpSpMkLst>
        </pc:grpChg>
        <pc:grpChg chg="mod">
          <ac:chgData name="Mai Zhang" userId="63a2803d-660f-4378-a9e3-e5274129137a" providerId="ADAL" clId="{C07379F5-2747-4A5F-A366-71003C385471}" dt="2024-06-09T12:57:39.114" v="42" actId="1076"/>
          <ac:grpSpMkLst>
            <pc:docMk/>
            <pc:sldMk cId="0" sldId="259"/>
            <ac:grpSpMk id="23" creationId="{00000000-0000-0000-0000-000000000000}"/>
          </ac:grpSpMkLst>
        </pc:grpChg>
        <pc:grpChg chg="mod">
          <ac:chgData name="Mai Zhang" userId="63a2803d-660f-4378-a9e3-e5274129137a" providerId="ADAL" clId="{C07379F5-2747-4A5F-A366-71003C385471}" dt="2024-06-09T13:02:03.392" v="57" actId="1076"/>
          <ac:grpSpMkLst>
            <pc:docMk/>
            <pc:sldMk cId="0" sldId="259"/>
            <ac:grpSpMk id="28" creationId="{00000000-0000-0000-0000-000000000000}"/>
          </ac:grpSpMkLst>
        </pc:grpChg>
        <pc:grpChg chg="add mod">
          <ac:chgData name="Mai Zhang" userId="63a2803d-660f-4378-a9e3-e5274129137a" providerId="ADAL" clId="{C07379F5-2747-4A5F-A366-71003C385471}" dt="2024-06-09T13:02:12.282" v="60" actId="1076"/>
          <ac:grpSpMkLst>
            <pc:docMk/>
            <pc:sldMk cId="0" sldId="259"/>
            <ac:grpSpMk id="55" creationId="{C5252316-18E8-6B4E-0505-9ECC268C3A81}"/>
          </ac:grpSpMkLst>
        </pc:grpChg>
        <pc:picChg chg="add mod">
          <ac:chgData name="Mai Zhang" userId="63a2803d-660f-4378-a9e3-e5274129137a" providerId="ADAL" clId="{C07379F5-2747-4A5F-A366-71003C385471}" dt="2024-06-09T12:54:27.155" v="4"/>
          <ac:picMkLst>
            <pc:docMk/>
            <pc:sldMk cId="0" sldId="259"/>
            <ac:picMk id="53" creationId="{A80075BF-8203-9B15-FFBF-A7C5922C247E}"/>
          </ac:picMkLst>
        </pc:picChg>
      </pc:sldChg>
      <pc:sldChg chg="addSp delSp modSp add mod setBg">
        <pc:chgData name="Mai Zhang" userId="63a2803d-660f-4378-a9e3-e5274129137a" providerId="ADAL" clId="{C07379F5-2747-4A5F-A366-71003C385471}" dt="2024-06-09T19:35:56.359" v="596" actId="1076"/>
        <pc:sldMkLst>
          <pc:docMk/>
          <pc:sldMk cId="0" sldId="262"/>
        </pc:sldMkLst>
        <pc:spChg chg="mod">
          <ac:chgData name="Mai Zhang" userId="63a2803d-660f-4378-a9e3-e5274129137a" providerId="ADAL" clId="{C07379F5-2747-4A5F-A366-71003C385471}" dt="2024-06-09T19:31:47.800" v="553" actId="207"/>
          <ac:spMkLst>
            <pc:docMk/>
            <pc:sldMk cId="0" sldId="262"/>
            <ac:spMk id="18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9:31:41.400" v="552" actId="207"/>
          <ac:spMkLst>
            <pc:docMk/>
            <pc:sldMk cId="0" sldId="262"/>
            <ac:spMk id="22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9:32:50.634" v="560" actId="1582"/>
          <ac:spMkLst>
            <pc:docMk/>
            <pc:sldMk cId="0" sldId="262"/>
            <ac:spMk id="24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46:22.695" v="431" actId="1076"/>
          <ac:spMkLst>
            <pc:docMk/>
            <pc:sldMk cId="0" sldId="262"/>
            <ac:spMk id="27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38:59.860" v="312" actId="478"/>
          <ac:spMkLst>
            <pc:docMk/>
            <pc:sldMk cId="0" sldId="262"/>
            <ac:spMk id="28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39:01.288" v="314" actId="478"/>
          <ac:spMkLst>
            <pc:docMk/>
            <pc:sldMk cId="0" sldId="262"/>
            <ac:spMk id="29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39:01.885" v="315" actId="478"/>
          <ac:spMkLst>
            <pc:docMk/>
            <pc:sldMk cId="0" sldId="262"/>
            <ac:spMk id="30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39:00.551" v="313" actId="478"/>
          <ac:spMkLst>
            <pc:docMk/>
            <pc:sldMk cId="0" sldId="262"/>
            <ac:spMk id="31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46:20.130" v="430" actId="1076"/>
          <ac:spMkLst>
            <pc:docMk/>
            <pc:sldMk cId="0" sldId="262"/>
            <ac:spMk id="32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47:16.883" v="447" actId="1076"/>
          <ac:spMkLst>
            <pc:docMk/>
            <pc:sldMk cId="0" sldId="262"/>
            <ac:spMk id="33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51:07.479" v="456" actId="20577"/>
          <ac:spMkLst>
            <pc:docMk/>
            <pc:sldMk cId="0" sldId="262"/>
            <ac:spMk id="34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9:35:56.359" v="596" actId="1076"/>
          <ac:spMkLst>
            <pc:docMk/>
            <pc:sldMk cId="0" sldId="262"/>
            <ac:spMk id="35" creationId="{00000000-0000-0000-0000-000000000000}"/>
          </ac:spMkLst>
        </pc:spChg>
        <pc:spChg chg="add del mod">
          <ac:chgData name="Mai Zhang" userId="63a2803d-660f-4378-a9e3-e5274129137a" providerId="ADAL" clId="{C07379F5-2747-4A5F-A366-71003C385471}" dt="2024-06-09T19:35:45.197" v="575" actId="1076"/>
          <ac:spMkLst>
            <pc:docMk/>
            <pc:sldMk cId="0" sldId="262"/>
            <ac:spMk id="36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49:22.792" v="451" actId="1076"/>
          <ac:spMkLst>
            <pc:docMk/>
            <pc:sldMk cId="0" sldId="262"/>
            <ac:spMk id="37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49:17.877" v="450" actId="1076"/>
          <ac:spMkLst>
            <pc:docMk/>
            <pc:sldMk cId="0" sldId="262"/>
            <ac:spMk id="38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49:26.499" v="452" actId="1076"/>
          <ac:spMkLst>
            <pc:docMk/>
            <pc:sldMk cId="0" sldId="262"/>
            <ac:spMk id="39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3:51:05.652" v="454" actId="20577"/>
          <ac:spMkLst>
            <pc:docMk/>
            <pc:sldMk cId="0" sldId="262"/>
            <ac:spMk id="40" creationId="{00000000-0000-0000-0000-000000000000}"/>
          </ac:spMkLst>
        </pc:spChg>
        <pc:spChg chg="add mod">
          <ac:chgData name="Mai Zhang" userId="63a2803d-660f-4378-a9e3-e5274129137a" providerId="ADAL" clId="{C07379F5-2747-4A5F-A366-71003C385471}" dt="2024-06-09T13:41:02.468" v="334" actId="1076"/>
          <ac:spMkLst>
            <pc:docMk/>
            <pc:sldMk cId="0" sldId="262"/>
            <ac:spMk id="42" creationId="{7D0C7651-53C0-7027-2F93-CA8895E22FF3}"/>
          </ac:spMkLst>
        </pc:spChg>
        <pc:spChg chg="add mod">
          <ac:chgData name="Mai Zhang" userId="63a2803d-660f-4378-a9e3-e5274129137a" providerId="ADAL" clId="{C07379F5-2747-4A5F-A366-71003C385471}" dt="2024-06-09T13:41:19.280" v="341" actId="20577"/>
          <ac:spMkLst>
            <pc:docMk/>
            <pc:sldMk cId="0" sldId="262"/>
            <ac:spMk id="43" creationId="{6612D7C2-A1B3-7E11-005D-AD3DBB6C2114}"/>
          </ac:spMkLst>
        </pc:spChg>
        <pc:spChg chg="add mod">
          <ac:chgData name="Mai Zhang" userId="63a2803d-660f-4378-a9e3-e5274129137a" providerId="ADAL" clId="{C07379F5-2747-4A5F-A366-71003C385471}" dt="2024-06-09T13:41:20.490" v="342" actId="20577"/>
          <ac:spMkLst>
            <pc:docMk/>
            <pc:sldMk cId="0" sldId="262"/>
            <ac:spMk id="44" creationId="{D6CA2475-9663-4402-D440-B12AAD156A2A}"/>
          </ac:spMkLst>
        </pc:spChg>
        <pc:spChg chg="add mod">
          <ac:chgData name="Mai Zhang" userId="63a2803d-660f-4378-a9e3-e5274129137a" providerId="ADAL" clId="{C07379F5-2747-4A5F-A366-71003C385471}" dt="2024-06-09T13:41:21.573" v="343" actId="20577"/>
          <ac:spMkLst>
            <pc:docMk/>
            <pc:sldMk cId="0" sldId="262"/>
            <ac:spMk id="45" creationId="{86390644-A867-EAEA-A1DB-B83248B1D3AB}"/>
          </ac:spMkLst>
        </pc:spChg>
        <pc:grpChg chg="mod">
          <ac:chgData name="Mai Zhang" userId="63a2803d-660f-4378-a9e3-e5274129137a" providerId="ADAL" clId="{C07379F5-2747-4A5F-A366-71003C385471}" dt="2024-06-09T19:31:47.800" v="553" actId="207"/>
          <ac:grpSpMkLst>
            <pc:docMk/>
            <pc:sldMk cId="0" sldId="262"/>
            <ac:grpSpMk id="17" creationId="{00000000-0000-0000-0000-000000000000}"/>
          </ac:grpSpMkLst>
        </pc:grpChg>
        <pc:grpChg chg="mod">
          <ac:chgData name="Mai Zhang" userId="63a2803d-660f-4378-a9e3-e5274129137a" providerId="ADAL" clId="{C07379F5-2747-4A5F-A366-71003C385471}" dt="2024-06-09T19:31:41.400" v="552" actId="207"/>
          <ac:grpSpMkLst>
            <pc:docMk/>
            <pc:sldMk cId="0" sldId="262"/>
            <ac:grpSpMk id="21" creationId="{00000000-0000-0000-0000-000000000000}"/>
          </ac:grpSpMkLst>
        </pc:grpChg>
        <pc:picChg chg="add mod">
          <ac:chgData name="Mai Zhang" userId="63a2803d-660f-4378-a9e3-e5274129137a" providerId="ADAL" clId="{C07379F5-2747-4A5F-A366-71003C385471}" dt="2024-06-09T13:37:45.823" v="307"/>
          <ac:picMkLst>
            <pc:docMk/>
            <pc:sldMk cId="0" sldId="262"/>
            <ac:picMk id="41" creationId="{B5BD8586-6B17-083E-8744-1797DBB2D067}"/>
          </ac:picMkLst>
        </pc:picChg>
      </pc:sldChg>
      <pc:sldChg chg="modSp mod">
        <pc:chgData name="Mai Zhang" userId="63a2803d-660f-4378-a9e3-e5274129137a" providerId="ADAL" clId="{C07379F5-2747-4A5F-A366-71003C385471}" dt="2024-06-09T13:35:30.188" v="288" actId="1076"/>
        <pc:sldMkLst>
          <pc:docMk/>
          <pc:sldMk cId="3563794230" sldId="287"/>
        </pc:sldMkLst>
        <pc:spChg chg="mod">
          <ac:chgData name="Mai Zhang" userId="63a2803d-660f-4378-a9e3-e5274129137a" providerId="ADAL" clId="{C07379F5-2747-4A5F-A366-71003C385471}" dt="2024-06-09T13:35:30.188" v="288" actId="1076"/>
          <ac:spMkLst>
            <pc:docMk/>
            <pc:sldMk cId="3563794230" sldId="287"/>
            <ac:spMk id="306" creationId="{F4F4D769-F622-A424-21D8-A5C9FCB211AF}"/>
          </ac:spMkLst>
        </pc:spChg>
        <pc:spChg chg="mod">
          <ac:chgData name="Mai Zhang" userId="63a2803d-660f-4378-a9e3-e5274129137a" providerId="ADAL" clId="{C07379F5-2747-4A5F-A366-71003C385471}" dt="2024-06-09T13:35:24.759" v="287" actId="1076"/>
          <ac:spMkLst>
            <pc:docMk/>
            <pc:sldMk cId="3563794230" sldId="287"/>
            <ac:spMk id="307" creationId="{6F91B1BA-40F4-AA67-FEFC-CB99D865C309}"/>
          </ac:spMkLst>
        </pc:spChg>
      </pc:sldChg>
      <pc:sldChg chg="addSp delSp modSp mod modClrScheme chgLayout">
        <pc:chgData name="Mai Zhang" userId="63a2803d-660f-4378-a9e3-e5274129137a" providerId="ADAL" clId="{C07379F5-2747-4A5F-A366-71003C385471}" dt="2024-06-09T19:31:09.269" v="550" actId="1076"/>
        <pc:sldMkLst>
          <pc:docMk/>
          <pc:sldMk cId="1624943433" sldId="289"/>
        </pc:sldMkLst>
        <pc:spChg chg="del">
          <ac:chgData name="Mai Zhang" userId="63a2803d-660f-4378-a9e3-e5274129137a" providerId="ADAL" clId="{C07379F5-2747-4A5F-A366-71003C385471}" dt="2024-06-09T12:52:23.411" v="0" actId="700"/>
          <ac:spMkLst>
            <pc:docMk/>
            <pc:sldMk cId="1624943433" sldId="289"/>
            <ac:spMk id="2" creationId="{6B5A29B2-A27A-CC1A-DF48-A9BC101F6F29}"/>
          </ac:spMkLst>
        </pc:spChg>
        <pc:spChg chg="del">
          <ac:chgData name="Mai Zhang" userId="63a2803d-660f-4378-a9e3-e5274129137a" providerId="ADAL" clId="{C07379F5-2747-4A5F-A366-71003C385471}" dt="2024-06-09T12:52:23.411" v="0" actId="700"/>
          <ac:spMkLst>
            <pc:docMk/>
            <pc:sldMk cId="1624943433" sldId="289"/>
            <ac:spMk id="3" creationId="{12709BDF-504D-9CD4-D994-B1AD680434D2}"/>
          </ac:spMkLst>
        </pc:spChg>
        <pc:spChg chg="add mod">
          <ac:chgData name="Mai Zhang" userId="63a2803d-660f-4378-a9e3-e5274129137a" providerId="ADAL" clId="{C07379F5-2747-4A5F-A366-71003C385471}" dt="2024-06-09T19:31:09.269" v="550" actId="1076"/>
          <ac:spMkLst>
            <pc:docMk/>
            <pc:sldMk cId="1624943433" sldId="289"/>
            <ac:spMk id="13" creationId="{0B6C1768-1BF9-4234-AD4C-C8EA29779E96}"/>
          </ac:spMkLst>
        </pc:spChg>
        <pc:picChg chg="add mod">
          <ac:chgData name="Mai Zhang" userId="63a2803d-660f-4378-a9e3-e5274129137a" providerId="ADAL" clId="{C07379F5-2747-4A5F-A366-71003C385471}" dt="2024-06-09T12:52:32.079" v="1"/>
          <ac:picMkLst>
            <pc:docMk/>
            <pc:sldMk cId="1624943433" sldId="289"/>
            <ac:picMk id="4" creationId="{A9A10B2C-C784-372B-51E9-60A1245BB7FE}"/>
          </ac:picMkLst>
        </pc:picChg>
      </pc:sldChg>
      <pc:sldChg chg="new del">
        <pc:chgData name="Mai Zhang" userId="63a2803d-660f-4378-a9e3-e5274129137a" providerId="ADAL" clId="{C07379F5-2747-4A5F-A366-71003C385471}" dt="2024-06-09T13:20:15.687" v="169" actId="47"/>
        <pc:sldMkLst>
          <pc:docMk/>
          <pc:sldMk cId="1087290330" sldId="290"/>
        </pc:sldMkLst>
      </pc:sldChg>
      <pc:sldChg chg="addSp delSp modSp mod">
        <pc:chgData name="Mai Zhang" userId="63a2803d-660f-4378-a9e3-e5274129137a" providerId="ADAL" clId="{C07379F5-2747-4A5F-A366-71003C385471}" dt="2024-06-09T13:27:10.907" v="269" actId="14100"/>
        <pc:sldMkLst>
          <pc:docMk/>
          <pc:sldMk cId="2584940142" sldId="290"/>
        </pc:sldMkLst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33" creationId="{29C6637E-136F-2801-7E46-587168B8F514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35" creationId="{2B566851-3EA3-3CC6-86EF-E5BD09223B1E}"/>
          </ac:spMkLst>
        </pc:spChg>
        <pc:spChg chg="del">
          <ac:chgData name="Mai Zhang" userId="63a2803d-660f-4378-a9e3-e5274129137a" providerId="ADAL" clId="{C07379F5-2747-4A5F-A366-71003C385471}" dt="2024-06-09T13:20:42.106" v="172" actId="478"/>
          <ac:spMkLst>
            <pc:docMk/>
            <pc:sldMk cId="2584940142" sldId="290"/>
            <ac:spMk id="40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42.106" v="172" actId="478"/>
          <ac:spMkLst>
            <pc:docMk/>
            <pc:sldMk cId="2584940142" sldId="290"/>
            <ac:spMk id="41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42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43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44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45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46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47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48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49" creationId="{00000000-0000-0000-0000-000000000000}"/>
          </ac:spMkLst>
        </pc:spChg>
        <pc:spChg chg="del">
          <ac:chgData name="Mai Zhang" userId="63a2803d-660f-4378-a9e3-e5274129137a" providerId="ADAL" clId="{C07379F5-2747-4A5F-A366-71003C385471}" dt="2024-06-09T13:20:42.106" v="172" actId="478"/>
          <ac:spMkLst>
            <pc:docMk/>
            <pc:sldMk cId="2584940142" sldId="290"/>
            <ac:spMk id="54" creationId="{EB0C1104-147C-7956-288E-B1DE535685E5}"/>
          </ac:spMkLst>
        </pc:spChg>
        <pc:spChg chg="del">
          <ac:chgData name="Mai Zhang" userId="63a2803d-660f-4378-a9e3-e5274129137a" providerId="ADAL" clId="{C07379F5-2747-4A5F-A366-71003C385471}" dt="2024-06-09T13:20:42.106" v="172" actId="478"/>
          <ac:spMkLst>
            <pc:docMk/>
            <pc:sldMk cId="2584940142" sldId="290"/>
            <ac:spMk id="58" creationId="{A73EB6A9-222E-F997-9007-0ABCBBBD908D}"/>
          </ac:spMkLst>
        </pc:spChg>
        <pc:spChg chg="del">
          <ac:chgData name="Mai Zhang" userId="63a2803d-660f-4378-a9e3-e5274129137a" providerId="ADAL" clId="{C07379F5-2747-4A5F-A366-71003C385471}" dt="2024-06-09T13:20:42.106" v="172" actId="478"/>
          <ac:spMkLst>
            <pc:docMk/>
            <pc:sldMk cId="2584940142" sldId="290"/>
            <ac:spMk id="59" creationId="{C3C11566-35D9-645B-3731-60D73C2659C3}"/>
          </ac:spMkLst>
        </pc:spChg>
        <pc:spChg chg="del">
          <ac:chgData name="Mai Zhang" userId="63a2803d-660f-4378-a9e3-e5274129137a" providerId="ADAL" clId="{C07379F5-2747-4A5F-A366-71003C385471}" dt="2024-06-09T13:20:42.106" v="172" actId="478"/>
          <ac:spMkLst>
            <pc:docMk/>
            <pc:sldMk cId="2584940142" sldId="290"/>
            <ac:spMk id="60" creationId="{C128A00D-A940-D664-9D05-E327F8AFDB16}"/>
          </ac:spMkLst>
        </pc:spChg>
        <pc:spChg chg="del">
          <ac:chgData name="Mai Zhang" userId="63a2803d-660f-4378-a9e3-e5274129137a" providerId="ADAL" clId="{C07379F5-2747-4A5F-A366-71003C385471}" dt="2024-06-09T13:20:42.106" v="172" actId="478"/>
          <ac:spMkLst>
            <pc:docMk/>
            <pc:sldMk cId="2584940142" sldId="290"/>
            <ac:spMk id="61" creationId="{5EC9905C-1FC3-A2A3-C2CF-DFD03D725E4E}"/>
          </ac:spMkLst>
        </pc:spChg>
        <pc:spChg chg="del">
          <ac:chgData name="Mai Zhang" userId="63a2803d-660f-4378-a9e3-e5274129137a" providerId="ADAL" clId="{C07379F5-2747-4A5F-A366-71003C385471}" dt="2024-06-09T13:20:42.106" v="172" actId="478"/>
          <ac:spMkLst>
            <pc:docMk/>
            <pc:sldMk cId="2584940142" sldId="290"/>
            <ac:spMk id="62" creationId="{94D71939-C711-A16B-FC89-76503A69CAB1}"/>
          </ac:spMkLst>
        </pc:spChg>
        <pc:spChg chg="del">
          <ac:chgData name="Mai Zhang" userId="63a2803d-660f-4378-a9e3-e5274129137a" providerId="ADAL" clId="{C07379F5-2747-4A5F-A366-71003C385471}" dt="2024-06-09T13:20:42.106" v="172" actId="478"/>
          <ac:spMkLst>
            <pc:docMk/>
            <pc:sldMk cId="2584940142" sldId="290"/>
            <ac:spMk id="63" creationId="{9B722667-F3D6-31A8-8F6B-019E09FE3AB0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64" creationId="{012AEDCD-D719-22A7-FDA0-C28FF2A2364F}"/>
          </ac:spMkLst>
        </pc:spChg>
        <pc:spChg chg="del">
          <ac:chgData name="Mai Zhang" userId="63a2803d-660f-4378-a9e3-e5274129137a" providerId="ADAL" clId="{C07379F5-2747-4A5F-A366-71003C385471}" dt="2024-06-09T13:20:36.918" v="171" actId="478"/>
          <ac:spMkLst>
            <pc:docMk/>
            <pc:sldMk cId="2584940142" sldId="290"/>
            <ac:spMk id="65" creationId="{50271165-3739-0D96-4198-F44D9FBBF17B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66" creationId="{312A4852-6CD5-8B7B-966D-CE206C02BC4A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67" creationId="{06AB8EA6-33CC-0110-BE16-F5DD2E74FE7F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69" creationId="{28946AD5-4473-CBDD-DDE6-C8B1B830BA22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71" creationId="{01B414E5-CC5A-46FF-5949-21655C91DBFA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72" creationId="{422DCB76-D027-7622-D37A-28FF2D4E3A23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74" creationId="{C840EB39-F4D5-BE5B-DB05-F709FFC3243F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76" creationId="{C30746D0-850C-3496-717D-B074AF777684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78" creationId="{5C314806-D174-1309-4005-42B5A3202BF8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79" creationId="{C2CAECA3-E0EC-A7A2-F815-F59CA1A6A5E3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81" creationId="{1E180135-4913-3B13-4E66-BBDC0D90849D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83" creationId="{F3E426DB-5BCD-553F-FCE1-48FD28B7338B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85" creationId="{9A16860C-6DB4-A473-7558-278D579EEE3A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86" creationId="{AF4A8C6A-30C1-65C0-BF88-446D6CA4B177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88" creationId="{8CFE2BB2-49A8-C2FE-E20B-9FA87F5ED125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90" creationId="{B2EDA1C5-D403-11D2-8A51-AFBF4D0F5300}"/>
          </ac:spMkLst>
        </pc:spChg>
        <pc:spChg chg="add del mod">
          <ac:chgData name="Mai Zhang" userId="63a2803d-660f-4378-a9e3-e5274129137a" providerId="ADAL" clId="{C07379F5-2747-4A5F-A366-71003C385471}" dt="2024-06-09T13:21:05.936" v="175" actId="478"/>
          <ac:spMkLst>
            <pc:docMk/>
            <pc:sldMk cId="2584940142" sldId="290"/>
            <ac:spMk id="91" creationId="{B02D3C18-4B06-4979-8BF4-B284A4F8ABBF}"/>
          </ac:spMkLst>
        </pc:spChg>
        <pc:spChg chg="add del mod">
          <ac:chgData name="Mai Zhang" userId="63a2803d-660f-4378-a9e3-e5274129137a" providerId="ADAL" clId="{C07379F5-2747-4A5F-A366-71003C385471}" dt="2024-06-09T13:21:05.936" v="175" actId="478"/>
          <ac:spMkLst>
            <pc:docMk/>
            <pc:sldMk cId="2584940142" sldId="290"/>
            <ac:spMk id="92" creationId="{6EA352DF-735F-AA17-6905-1CD6D9F87EB4}"/>
          </ac:spMkLst>
        </pc:spChg>
        <pc:spChg chg="add del mod">
          <ac:chgData name="Mai Zhang" userId="63a2803d-660f-4378-a9e3-e5274129137a" providerId="ADAL" clId="{C07379F5-2747-4A5F-A366-71003C385471}" dt="2024-06-09T13:21:05.936" v="175" actId="478"/>
          <ac:spMkLst>
            <pc:docMk/>
            <pc:sldMk cId="2584940142" sldId="290"/>
            <ac:spMk id="93" creationId="{6B0E0A20-9486-83AA-4E7D-A8CFFB4DE2E9}"/>
          </ac:spMkLst>
        </pc:spChg>
        <pc:spChg chg="add del mod">
          <ac:chgData name="Mai Zhang" userId="63a2803d-660f-4378-a9e3-e5274129137a" providerId="ADAL" clId="{C07379F5-2747-4A5F-A366-71003C385471}" dt="2024-06-09T13:21:05.936" v="175" actId="478"/>
          <ac:spMkLst>
            <pc:docMk/>
            <pc:sldMk cId="2584940142" sldId="290"/>
            <ac:spMk id="94" creationId="{7A84A0BD-52C2-2189-A393-BDB6F561F3CA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96" creationId="{66274136-D646-B80B-BEA6-EA570065D5D3}"/>
          </ac:spMkLst>
        </pc:spChg>
        <pc:spChg chg="mod">
          <ac:chgData name="Mai Zhang" userId="63a2803d-660f-4378-a9e3-e5274129137a" providerId="ADAL" clId="{C07379F5-2747-4A5F-A366-71003C385471}" dt="2024-06-09T13:20:59.813" v="173"/>
          <ac:spMkLst>
            <pc:docMk/>
            <pc:sldMk cId="2584940142" sldId="290"/>
            <ac:spMk id="97" creationId="{C6B94F59-1CEA-CDA6-71A1-039E3A3C451B}"/>
          </ac:spMkLst>
        </pc:spChg>
        <pc:spChg chg="add del mod">
          <ac:chgData name="Mai Zhang" userId="63a2803d-660f-4378-a9e3-e5274129137a" providerId="ADAL" clId="{C07379F5-2747-4A5F-A366-71003C385471}" dt="2024-06-09T13:21:05.936" v="175" actId="478"/>
          <ac:spMkLst>
            <pc:docMk/>
            <pc:sldMk cId="2584940142" sldId="290"/>
            <ac:spMk id="98" creationId="{136F8D1A-EB20-F687-5340-4B6C6ED1865A}"/>
          </ac:spMkLst>
        </pc:spChg>
        <pc:spChg chg="add del mod">
          <ac:chgData name="Mai Zhang" userId="63a2803d-660f-4378-a9e3-e5274129137a" providerId="ADAL" clId="{C07379F5-2747-4A5F-A366-71003C385471}" dt="2024-06-09T13:21:05.936" v="175" actId="478"/>
          <ac:spMkLst>
            <pc:docMk/>
            <pc:sldMk cId="2584940142" sldId="290"/>
            <ac:spMk id="99" creationId="{159D945C-780F-54A6-B63B-25B6B06F48C9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01" creationId="{A38AD958-F99A-1914-7C61-0121BB4818EA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03" creationId="{FECF7F35-5884-4FDD-2068-1837526EB0C2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05" creationId="{25A7D285-78DA-7E57-C4A2-9437BF1ACB7D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06" creationId="{05D410D5-1974-45F6-719B-C57E06046018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08" creationId="{3410F8B9-63ED-8CBB-5A04-1942252D874E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10" creationId="{CAB35E15-8278-39B5-7CA9-3D2E3A03A7D7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11" creationId="{36BB8149-DD6D-BAE2-A201-CF62BEF2F21D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13" creationId="{7F737279-36E4-41DE-3DD2-CCCAFCC30D25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15" creationId="{64A7C58C-C907-E0D8-DCF6-1525A6A8DDB2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17" creationId="{0FE166F4-2F52-9A89-9BC6-0E7DED4FC482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18" creationId="{434DFFFD-3071-ADB3-44AC-FB0A3BCCE60B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20" creationId="{408B4821-73E5-23D8-94C4-A48128850FB2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22" creationId="{891A9601-9A1A-3972-2E86-EB7DBC36D1FD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24" creationId="{0A4EAC41-3D2E-9C85-3547-BDA173B4455F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25" creationId="{8375F3BC-BE25-E511-D6D2-9DBD9DDA2737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27" creationId="{B1B60419-7743-012F-7EAD-4190400CA7EB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29" creationId="{3BFF27E1-31FE-32D7-5370-15D1B9242D61}"/>
          </ac:spMkLst>
        </pc:spChg>
        <pc:spChg chg="add del mod">
          <ac:chgData name="Mai Zhang" userId="63a2803d-660f-4378-a9e3-e5274129137a" providerId="ADAL" clId="{C07379F5-2747-4A5F-A366-71003C385471}" dt="2024-06-09T13:21:54.568" v="188" actId="478"/>
          <ac:spMkLst>
            <pc:docMk/>
            <pc:sldMk cId="2584940142" sldId="290"/>
            <ac:spMk id="130" creationId="{511F6DD0-CB97-C80C-9597-A4D3B1B39EAF}"/>
          </ac:spMkLst>
        </pc:spChg>
        <pc:spChg chg="add del mod">
          <ac:chgData name="Mai Zhang" userId="63a2803d-660f-4378-a9e3-e5274129137a" providerId="ADAL" clId="{C07379F5-2747-4A5F-A366-71003C385471}" dt="2024-06-09T13:21:51.552" v="187" actId="478"/>
          <ac:spMkLst>
            <pc:docMk/>
            <pc:sldMk cId="2584940142" sldId="290"/>
            <ac:spMk id="131" creationId="{33D8EA30-F014-26D9-8169-920E531BBD9E}"/>
          </ac:spMkLst>
        </pc:spChg>
        <pc:spChg chg="add del mod">
          <ac:chgData name="Mai Zhang" userId="63a2803d-660f-4378-a9e3-e5274129137a" providerId="ADAL" clId="{C07379F5-2747-4A5F-A366-71003C385471}" dt="2024-06-09T13:21:46.049" v="186" actId="478"/>
          <ac:spMkLst>
            <pc:docMk/>
            <pc:sldMk cId="2584940142" sldId="290"/>
            <ac:spMk id="132" creationId="{BE0D30ED-E59C-CFC3-9780-7471EB9B8558}"/>
          </ac:spMkLst>
        </pc:spChg>
        <pc:spChg chg="add del mod">
          <ac:chgData name="Mai Zhang" userId="63a2803d-660f-4378-a9e3-e5274129137a" providerId="ADAL" clId="{C07379F5-2747-4A5F-A366-71003C385471}" dt="2024-06-09T13:21:57.276" v="189" actId="478"/>
          <ac:spMkLst>
            <pc:docMk/>
            <pc:sldMk cId="2584940142" sldId="290"/>
            <ac:spMk id="133" creationId="{6A8A61FB-C48C-04ED-1079-E6650F5F8F3D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35" creationId="{66E4D900-64D0-F34C-B05D-D6036939180A}"/>
          </ac:spMkLst>
        </pc:spChg>
        <pc:spChg chg="mod">
          <ac:chgData name="Mai Zhang" userId="63a2803d-660f-4378-a9e3-e5274129137a" providerId="ADAL" clId="{C07379F5-2747-4A5F-A366-71003C385471}" dt="2024-06-09T13:21:26.690" v="176"/>
          <ac:spMkLst>
            <pc:docMk/>
            <pc:sldMk cId="2584940142" sldId="290"/>
            <ac:spMk id="136" creationId="{64237C25-7D93-8DAE-4E08-1E2F65769C99}"/>
          </ac:spMkLst>
        </pc:spChg>
        <pc:spChg chg="add mod">
          <ac:chgData name="Mai Zhang" userId="63a2803d-660f-4378-a9e3-e5274129137a" providerId="ADAL" clId="{C07379F5-2747-4A5F-A366-71003C385471}" dt="2024-06-09T13:21:29.652" v="177" actId="1076"/>
          <ac:spMkLst>
            <pc:docMk/>
            <pc:sldMk cId="2584940142" sldId="290"/>
            <ac:spMk id="137" creationId="{27A57CC7-8C23-8FA2-9FBA-8230FC5CCD6F}"/>
          </ac:spMkLst>
        </pc:spChg>
        <pc:spChg chg="add mod">
          <ac:chgData name="Mai Zhang" userId="63a2803d-660f-4378-a9e3-e5274129137a" providerId="ADAL" clId="{C07379F5-2747-4A5F-A366-71003C385471}" dt="2024-06-09T13:21:42.037" v="185" actId="20577"/>
          <ac:spMkLst>
            <pc:docMk/>
            <pc:sldMk cId="2584940142" sldId="290"/>
            <ac:spMk id="138" creationId="{D4CEC9CE-963E-2F3F-1E05-9E0010A06F81}"/>
          </ac:spMkLst>
        </pc:spChg>
        <pc:spChg chg="add mod">
          <ac:chgData name="Mai Zhang" userId="63a2803d-660f-4378-a9e3-e5274129137a" providerId="ADAL" clId="{C07379F5-2747-4A5F-A366-71003C385471}" dt="2024-06-09T13:22:16.503" v="194" actId="20577"/>
          <ac:spMkLst>
            <pc:docMk/>
            <pc:sldMk cId="2584940142" sldId="290"/>
            <ac:spMk id="139" creationId="{291B837E-4B56-0793-1555-08325427F118}"/>
          </ac:spMkLst>
        </pc:spChg>
        <pc:spChg chg="add mod">
          <ac:chgData name="Mai Zhang" userId="63a2803d-660f-4378-a9e3-e5274129137a" providerId="ADAL" clId="{C07379F5-2747-4A5F-A366-71003C385471}" dt="2024-06-09T13:23:07.201" v="223" actId="20577"/>
          <ac:spMkLst>
            <pc:docMk/>
            <pc:sldMk cId="2584940142" sldId="290"/>
            <ac:spMk id="140" creationId="{335B4164-0FD9-D738-35B3-EEE36F54584E}"/>
          </ac:spMkLst>
        </pc:spChg>
        <pc:spChg chg="add mod">
          <ac:chgData name="Mai Zhang" userId="63a2803d-660f-4378-a9e3-e5274129137a" providerId="ADAL" clId="{C07379F5-2747-4A5F-A366-71003C385471}" dt="2024-06-09T13:23:21.021" v="228" actId="20577"/>
          <ac:spMkLst>
            <pc:docMk/>
            <pc:sldMk cId="2584940142" sldId="290"/>
            <ac:spMk id="141" creationId="{5E2B78DE-FDF9-7184-FD48-1A7E84793CFD}"/>
          </ac:spMkLst>
        </pc:spChg>
        <pc:spChg chg="add mod">
          <ac:chgData name="Mai Zhang" userId="63a2803d-660f-4378-a9e3-e5274129137a" providerId="ADAL" clId="{C07379F5-2747-4A5F-A366-71003C385471}" dt="2024-06-09T13:23:33.807" v="232" actId="1076"/>
          <ac:spMkLst>
            <pc:docMk/>
            <pc:sldMk cId="2584940142" sldId="290"/>
            <ac:spMk id="142" creationId="{1B6AD1E6-F5CF-A392-CC7C-674DD45F1487}"/>
          </ac:spMkLst>
        </pc:spChg>
        <pc:spChg chg="add mod">
          <ac:chgData name="Mai Zhang" userId="63a2803d-660f-4378-a9e3-e5274129137a" providerId="ADAL" clId="{C07379F5-2747-4A5F-A366-71003C385471}" dt="2024-06-09T13:25:33.614" v="258" actId="14100"/>
          <ac:spMkLst>
            <pc:docMk/>
            <pc:sldMk cId="2584940142" sldId="290"/>
            <ac:spMk id="143" creationId="{87D92B12-CC39-5FFF-E575-C49D853C096A}"/>
          </ac:spMkLst>
        </pc:spChg>
        <pc:spChg chg="add mod">
          <ac:chgData name="Mai Zhang" userId="63a2803d-660f-4378-a9e3-e5274129137a" providerId="ADAL" clId="{C07379F5-2747-4A5F-A366-71003C385471}" dt="2024-06-09T13:24:10.365" v="240" actId="14100"/>
          <ac:spMkLst>
            <pc:docMk/>
            <pc:sldMk cId="2584940142" sldId="290"/>
            <ac:spMk id="144" creationId="{8C69AEF6-C4FC-E3AB-AFFC-2887E61E109E}"/>
          </ac:spMkLst>
        </pc:spChg>
        <pc:spChg chg="add mod">
          <ac:chgData name="Mai Zhang" userId="63a2803d-660f-4378-a9e3-e5274129137a" providerId="ADAL" clId="{C07379F5-2747-4A5F-A366-71003C385471}" dt="2024-06-09T13:25:58.032" v="261" actId="14100"/>
          <ac:spMkLst>
            <pc:docMk/>
            <pc:sldMk cId="2584940142" sldId="290"/>
            <ac:spMk id="145" creationId="{FB30C492-D6D8-FC63-2ADC-66FB0007BEC7}"/>
          </ac:spMkLst>
        </pc:spChg>
        <pc:spChg chg="add mod">
          <ac:chgData name="Mai Zhang" userId="63a2803d-660f-4378-a9e3-e5274129137a" providerId="ADAL" clId="{C07379F5-2747-4A5F-A366-71003C385471}" dt="2024-06-09T13:24:23.972" v="248" actId="14100"/>
          <ac:spMkLst>
            <pc:docMk/>
            <pc:sldMk cId="2584940142" sldId="290"/>
            <ac:spMk id="146" creationId="{29FD4337-EB32-0D93-E9AA-BB3F524C47CC}"/>
          </ac:spMkLst>
        </pc:spChg>
        <pc:spChg chg="add mod">
          <ac:chgData name="Mai Zhang" userId="63a2803d-660f-4378-a9e3-e5274129137a" providerId="ADAL" clId="{C07379F5-2747-4A5F-A366-71003C385471}" dt="2024-06-09T13:26:23.480" v="263" actId="14100"/>
          <ac:spMkLst>
            <pc:docMk/>
            <pc:sldMk cId="2584940142" sldId="290"/>
            <ac:spMk id="147" creationId="{3C8C0FA4-C69E-C4FC-24FF-E2D18828A8BB}"/>
          </ac:spMkLst>
        </pc:spChg>
        <pc:spChg chg="add mod">
          <ac:chgData name="Mai Zhang" userId="63a2803d-660f-4378-a9e3-e5274129137a" providerId="ADAL" clId="{C07379F5-2747-4A5F-A366-71003C385471}" dt="2024-06-09T13:24:36.438" v="251" actId="20577"/>
          <ac:spMkLst>
            <pc:docMk/>
            <pc:sldMk cId="2584940142" sldId="290"/>
            <ac:spMk id="148" creationId="{B6B9C56B-90B1-81CB-1B7E-BCF3BA743163}"/>
          </ac:spMkLst>
        </pc:spChg>
        <pc:spChg chg="add mod">
          <ac:chgData name="Mai Zhang" userId="63a2803d-660f-4378-a9e3-e5274129137a" providerId="ADAL" clId="{C07379F5-2747-4A5F-A366-71003C385471}" dt="2024-06-09T13:27:10.907" v="269" actId="14100"/>
          <ac:spMkLst>
            <pc:docMk/>
            <pc:sldMk cId="2584940142" sldId="290"/>
            <ac:spMk id="149" creationId="{1B14F696-E112-43EF-1B12-ED400F6ACC8B}"/>
          </ac:spMkLst>
        </pc:spChg>
        <pc:spChg chg="add mod">
          <ac:chgData name="Mai Zhang" userId="63a2803d-660f-4378-a9e3-e5274129137a" providerId="ADAL" clId="{C07379F5-2747-4A5F-A366-71003C385471}" dt="2024-06-09T13:26:34.017" v="267" actId="1076"/>
          <ac:spMkLst>
            <pc:docMk/>
            <pc:sldMk cId="2584940142" sldId="290"/>
            <ac:spMk id="150" creationId="{72CEC70F-69E0-3726-D8F7-CB34D1183AE7}"/>
          </ac:spMkLst>
        </pc:spChg>
        <pc:spChg chg="add del mod">
          <ac:chgData name="Mai Zhang" userId="63a2803d-660f-4378-a9e3-e5274129137a" providerId="ADAL" clId="{C07379F5-2747-4A5F-A366-71003C385471}" dt="2024-06-09T13:23:54.608" v="236" actId="478"/>
          <ac:spMkLst>
            <pc:docMk/>
            <pc:sldMk cId="2584940142" sldId="290"/>
            <ac:spMk id="151" creationId="{6E5B3F67-95BC-A9BA-5BDF-E688D5CED843}"/>
          </ac:spMkLst>
        </pc:spChg>
        <pc:spChg chg="add del mod">
          <ac:chgData name="Mai Zhang" userId="63a2803d-660f-4378-a9e3-e5274129137a" providerId="ADAL" clId="{C07379F5-2747-4A5F-A366-71003C385471}" dt="2024-06-09T13:23:50.401" v="235" actId="478"/>
          <ac:spMkLst>
            <pc:docMk/>
            <pc:sldMk cId="2584940142" sldId="290"/>
            <ac:spMk id="152" creationId="{4A5CE49D-CB34-6CA4-B81C-F4566F85C43F}"/>
          </ac:spMkLst>
        </pc:spChg>
        <pc:spChg chg="add del mod">
          <ac:chgData name="Mai Zhang" userId="63a2803d-660f-4378-a9e3-e5274129137a" providerId="ADAL" clId="{C07379F5-2747-4A5F-A366-71003C385471}" dt="2024-06-09T13:23:50.401" v="235" actId="478"/>
          <ac:spMkLst>
            <pc:docMk/>
            <pc:sldMk cId="2584940142" sldId="290"/>
            <ac:spMk id="153" creationId="{E56399F3-516E-9576-7B9C-5911187FBAB5}"/>
          </ac:spMkLst>
        </pc:s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2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4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6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9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11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14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16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18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21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23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25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28" creationId="{00000000-0000-0000-0000-000000000000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30" creationId="{00000000-0000-0000-0000-000000000000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32" creationId="{CAE4BE3C-D8E0-F740-B82A-EEA12137B048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34" creationId="{19BF5183-5119-1540-199C-656F31A8A26A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36" creationId="{00000000-0000-0000-0000-000000000000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50" creationId="{0558C92D-01EB-54FE-0672-A6F70823698F}"/>
          </ac:grpSpMkLst>
        </pc:grpChg>
        <pc:grpChg chg="del">
          <ac:chgData name="Mai Zhang" userId="63a2803d-660f-4378-a9e3-e5274129137a" providerId="ADAL" clId="{C07379F5-2747-4A5F-A366-71003C385471}" dt="2024-06-09T13:20:42.106" v="172" actId="478"/>
          <ac:grpSpMkLst>
            <pc:docMk/>
            <pc:sldMk cId="2584940142" sldId="290"/>
            <ac:grpSpMk id="55" creationId="{C5252316-18E8-6B4E-0505-9ECC268C3A81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68" creationId="{D295AD87-CFF9-5A68-AEE3-4995B45AF65D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70" creationId="{8A5A044A-984C-A909-FA8E-9772760868BE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73" creationId="{58477199-2F54-BE0F-2AF4-46CBD11DA57B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75" creationId="{AA751D16-4399-E804-B96A-CBABE6753B05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77" creationId="{3EB48DEB-88B7-4BA4-0379-D0AF6D9B9DBB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80" creationId="{85814930-F2AC-7F41-37C1-6C0959F49642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82" creationId="{24D1C7F4-CE9D-A275-A0EE-AE0C834ACB79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84" creationId="{359A2261-5053-FD5A-ABE9-307D074E6E29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87" creationId="{48F4975B-7F62-DED1-3EF5-955740F53D37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89" creationId="{56264550-2CEC-CBDB-B578-EABFF7AB5E82}"/>
          </ac:grpSpMkLst>
        </pc:grpChg>
        <pc:grpChg chg="add del mod">
          <ac:chgData name="Mai Zhang" userId="63a2803d-660f-4378-a9e3-e5274129137a" providerId="ADAL" clId="{C07379F5-2747-4A5F-A366-71003C385471}" dt="2024-06-09T13:21:05.936" v="175" actId="478"/>
          <ac:grpSpMkLst>
            <pc:docMk/>
            <pc:sldMk cId="2584940142" sldId="290"/>
            <ac:grpSpMk id="95" creationId="{5AA7AEEF-45C6-6CE0-2444-DC281D657E5D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00" creationId="{F9CB6353-037D-8FDD-102A-BB05F09EA29D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02" creationId="{42330574-200D-FE8E-5420-C85CFF1A17F2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04" creationId="{04F1758D-57F5-2BD9-CDC4-396DFE06950E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07" creationId="{4515BE6D-666F-1001-4529-A9AF2D45655E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09" creationId="{B7D6015E-1EE6-385E-A6B4-DA26B2D26FB9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12" creationId="{B4CFCCC5-38C9-8D30-3DA7-0E2DFB77D4B6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14" creationId="{4D4564E5-B18D-C109-4853-25AA7203B34B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16" creationId="{4896BD35-837B-0843-AD2E-AFCC1A8FA23E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19" creationId="{E2DD4767-35C8-7BC3-74CC-BAB570AF2F59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21" creationId="{260B62DE-A648-FB17-543A-89A0718BE280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23" creationId="{ABEE448B-6867-46DF-784F-B21ECE094EED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26" creationId="{41D1B033-6C4D-D0D5-60FE-60F39F79A7E2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28" creationId="{27A8F8F1-40E6-A2BC-6359-85FC9D0EE95B}"/>
          </ac:grpSpMkLst>
        </pc:grpChg>
        <pc:grpChg chg="add mod">
          <ac:chgData name="Mai Zhang" userId="63a2803d-660f-4378-a9e3-e5274129137a" providerId="ADAL" clId="{C07379F5-2747-4A5F-A366-71003C385471}" dt="2024-06-09T13:21:29.652" v="177" actId="1076"/>
          <ac:grpSpMkLst>
            <pc:docMk/>
            <pc:sldMk cId="2584940142" sldId="290"/>
            <ac:grpSpMk id="134" creationId="{D5A49A16-D903-9D76-28F8-A0F871D42269}"/>
          </ac:grpSpMkLst>
        </pc:grpChg>
      </pc:sldChg>
      <pc:sldChg chg="del">
        <pc:chgData name="Mai Zhang" userId="63a2803d-660f-4378-a9e3-e5274129137a" providerId="ADAL" clId="{C07379F5-2747-4A5F-A366-71003C385471}" dt="2024-06-09T13:20:21.756" v="170"/>
        <pc:sldMkLst>
          <pc:docMk/>
          <pc:sldMk cId="3290932925" sldId="290"/>
        </pc:sldMkLst>
      </pc:sldChg>
      <pc:sldChg chg="del">
        <pc:chgData name="Mai Zhang" userId="63a2803d-660f-4378-a9e3-e5274129137a" providerId="ADAL" clId="{C07379F5-2747-4A5F-A366-71003C385471}" dt="2024-06-09T13:21:31.489" v="178" actId="47"/>
        <pc:sldMkLst>
          <pc:docMk/>
          <pc:sldMk cId="3573576969" sldId="291"/>
        </pc:sldMkLst>
        <pc:spChg chg="mod">
          <ac:chgData name="Mai Zhang" userId="63a2803d-660f-4378-a9e3-e5274129137a" providerId="ADAL" clId="{C07379F5-2747-4A5F-A366-71003C385471}" dt="2024-06-09T13:36:40.403" v="305"/>
          <ac:spMkLst>
            <pc:docMk/>
            <pc:sldMk cId="3573576969" sldId="291"/>
            <ac:spMk id="6" creationId="{CF127C6B-B0A2-06EB-5CE2-899AB37ACEF9}"/>
          </ac:spMkLst>
        </pc:spChg>
        <pc:spChg chg="mod">
          <ac:chgData name="Mai Zhang" userId="63a2803d-660f-4378-a9e3-e5274129137a" providerId="ADAL" clId="{C07379F5-2747-4A5F-A366-71003C385471}" dt="2024-06-09T13:35:52.412" v="304" actId="20577"/>
          <ac:spMkLst>
            <pc:docMk/>
            <pc:sldMk cId="3573576969" sldId="291"/>
            <ac:spMk id="11" creationId="{E8E1C6C9-AB97-A3A6-7AE1-A88B9CC6A3DD}"/>
          </ac:spMkLst>
        </pc:spChg>
      </pc:sldChg>
      <pc:sldChg chg="addSp delSp modSp mod">
        <pc:chgData name="Mai Zhang" userId="63a2803d-660f-4378-a9e3-e5274129137a" providerId="ADAL" clId="{C07379F5-2747-4A5F-A366-71003C385471}" dt="2024-06-09T19:30:22.139" v="548" actId="1076"/>
        <pc:sldMkLst>
          <pc:docMk/>
          <pc:sldMk cId="4090420739" sldId="299"/>
        </pc:sldMkLst>
        <pc:spChg chg="add mod">
          <ac:chgData name="Mai Zhang" userId="63a2803d-660f-4378-a9e3-e5274129137a" providerId="ADAL" clId="{C07379F5-2747-4A5F-A366-71003C385471}" dt="2024-06-09T19:21:45.863" v="459"/>
          <ac:spMkLst>
            <pc:docMk/>
            <pc:sldMk cId="4090420739" sldId="299"/>
            <ac:spMk id="6" creationId="{8F6F6369-EFC5-C8F1-920F-6DD0714FAE34}"/>
          </ac:spMkLst>
        </pc:spChg>
        <pc:spChg chg="add mod">
          <ac:chgData name="Mai Zhang" userId="63a2803d-660f-4378-a9e3-e5274129137a" providerId="ADAL" clId="{C07379F5-2747-4A5F-A366-71003C385471}" dt="2024-06-09T19:30:22.139" v="548" actId="1076"/>
          <ac:spMkLst>
            <pc:docMk/>
            <pc:sldMk cId="4090420739" sldId="299"/>
            <ac:spMk id="12" creationId="{B0247C11-25FF-23D6-6630-C62D5FCB6E6D}"/>
          </ac:spMkLst>
        </pc:spChg>
        <pc:graphicFrameChg chg="add del mod">
          <ac:chgData name="Mai Zhang" userId="63a2803d-660f-4378-a9e3-e5274129137a" providerId="ADAL" clId="{C07379F5-2747-4A5F-A366-71003C385471}" dt="2024-06-09T19:23:10.764" v="461" actId="478"/>
          <ac:graphicFrameMkLst>
            <pc:docMk/>
            <pc:sldMk cId="4090420739" sldId="299"/>
            <ac:graphicFrameMk id="7" creationId="{46AE7B5E-F0B4-7898-3494-753EF401EBB8}"/>
          </ac:graphicFrameMkLst>
        </pc:graphicFrameChg>
        <pc:graphicFrameChg chg="add del mod">
          <ac:chgData name="Mai Zhang" userId="63a2803d-660f-4378-a9e3-e5274129137a" providerId="ADAL" clId="{C07379F5-2747-4A5F-A366-71003C385471}" dt="2024-06-09T19:23:17.011" v="463" actId="478"/>
          <ac:graphicFrameMkLst>
            <pc:docMk/>
            <pc:sldMk cId="4090420739" sldId="299"/>
            <ac:graphicFrameMk id="8" creationId="{6918C215-8258-A7AE-0882-62EBF6F5B2F2}"/>
          </ac:graphicFrameMkLst>
        </pc:graphicFrameChg>
        <pc:graphicFrameChg chg="add del mod">
          <ac:chgData name="Mai Zhang" userId="63a2803d-660f-4378-a9e3-e5274129137a" providerId="ADAL" clId="{C07379F5-2747-4A5F-A366-71003C385471}" dt="2024-06-09T19:23:23.250" v="465" actId="478"/>
          <ac:graphicFrameMkLst>
            <pc:docMk/>
            <pc:sldMk cId="4090420739" sldId="299"/>
            <ac:graphicFrameMk id="9" creationId="{4DAAE8DC-2A9F-7176-4EC4-99EA88583198}"/>
          </ac:graphicFrameMkLst>
        </pc:graphicFrameChg>
        <pc:graphicFrameChg chg="add mod modGraphic">
          <ac:chgData name="Mai Zhang" userId="63a2803d-660f-4378-a9e3-e5274129137a" providerId="ADAL" clId="{C07379F5-2747-4A5F-A366-71003C385471}" dt="2024-06-09T19:27:16.266" v="502" actId="404"/>
          <ac:graphicFrameMkLst>
            <pc:docMk/>
            <pc:sldMk cId="4090420739" sldId="299"/>
            <ac:graphicFrameMk id="10" creationId="{B6571C4C-8EE6-4299-5196-646C3294BBA7}"/>
          </ac:graphicFrameMkLst>
        </pc:graphicFrameChg>
        <pc:graphicFrameChg chg="add mod modGraphic">
          <ac:chgData name="Mai Zhang" userId="63a2803d-660f-4378-a9e3-e5274129137a" providerId="ADAL" clId="{C07379F5-2747-4A5F-A366-71003C385471}" dt="2024-06-09T19:27:46.061" v="505" actId="1076"/>
          <ac:graphicFrameMkLst>
            <pc:docMk/>
            <pc:sldMk cId="4090420739" sldId="299"/>
            <ac:graphicFrameMk id="11" creationId="{F17F2FB3-8C78-A80E-1676-692151716E75}"/>
          </ac:graphicFrameMkLst>
        </pc:graphicFrameChg>
      </pc:sldChg>
      <pc:sldChg chg="add del">
        <pc:chgData name="Mai Zhang" userId="63a2803d-660f-4378-a9e3-e5274129137a" providerId="ADAL" clId="{C07379F5-2747-4A5F-A366-71003C385471}" dt="2024-06-09T19:32:03.110" v="554" actId="47"/>
        <pc:sldMkLst>
          <pc:docMk/>
          <pc:sldMk cId="611313593" sldId="300"/>
        </pc:sldMkLst>
      </pc:sldChg>
      <pc:sldChg chg="modSp mod">
        <pc:chgData name="Mai Zhang" userId="63a2803d-660f-4378-a9e3-e5274129137a" providerId="ADAL" clId="{C07379F5-2747-4A5F-A366-71003C385471}" dt="2024-06-09T19:36:05.742" v="599" actId="1076"/>
        <pc:sldMkLst>
          <pc:docMk/>
          <pc:sldMk cId="3577731231" sldId="300"/>
        </pc:sldMkLst>
        <pc:spChg chg="mod">
          <ac:chgData name="Mai Zhang" userId="63a2803d-660f-4378-a9e3-e5274129137a" providerId="ADAL" clId="{C07379F5-2747-4A5F-A366-71003C385471}" dt="2024-06-09T19:32:40.780" v="558" actId="1582"/>
          <ac:spMkLst>
            <pc:docMk/>
            <pc:sldMk cId="3577731231" sldId="300"/>
            <ac:spMk id="20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9:32:17.327" v="555" actId="207"/>
          <ac:spMkLst>
            <pc:docMk/>
            <pc:sldMk cId="3577731231" sldId="300"/>
            <ac:spMk id="22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9:32:23.565" v="556" actId="207"/>
          <ac:spMkLst>
            <pc:docMk/>
            <pc:sldMk cId="3577731231" sldId="300"/>
            <ac:spMk id="26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9:36:05.742" v="599" actId="1076"/>
          <ac:spMkLst>
            <pc:docMk/>
            <pc:sldMk cId="3577731231" sldId="300"/>
            <ac:spMk id="35" creationId="{00000000-0000-0000-0000-000000000000}"/>
          </ac:spMkLst>
        </pc:spChg>
        <pc:spChg chg="mod">
          <ac:chgData name="Mai Zhang" userId="63a2803d-660f-4378-a9e3-e5274129137a" providerId="ADAL" clId="{C07379F5-2747-4A5F-A366-71003C385471}" dt="2024-06-09T19:36:03.557" v="598" actId="1076"/>
          <ac:spMkLst>
            <pc:docMk/>
            <pc:sldMk cId="3577731231" sldId="300"/>
            <ac:spMk id="36" creationId="{00000000-0000-0000-0000-000000000000}"/>
          </ac:spMkLst>
        </pc:spChg>
        <pc:grpChg chg="mod">
          <ac:chgData name="Mai Zhang" userId="63a2803d-660f-4378-a9e3-e5274129137a" providerId="ADAL" clId="{C07379F5-2747-4A5F-A366-71003C385471}" dt="2024-06-09T19:32:17.327" v="555" actId="207"/>
          <ac:grpSpMkLst>
            <pc:docMk/>
            <pc:sldMk cId="3577731231" sldId="300"/>
            <ac:grpSpMk id="21" creationId="{00000000-0000-0000-0000-000000000000}"/>
          </ac:grpSpMkLst>
        </pc:grpChg>
        <pc:grpChg chg="mod">
          <ac:chgData name="Mai Zhang" userId="63a2803d-660f-4378-a9e3-e5274129137a" providerId="ADAL" clId="{C07379F5-2747-4A5F-A366-71003C385471}" dt="2024-06-09T19:32:23.565" v="556" actId="207"/>
          <ac:grpSpMkLst>
            <pc:docMk/>
            <pc:sldMk cId="3577731231" sldId="300"/>
            <ac:grpSpMk id="25" creationId="{00000000-0000-0000-0000-000000000000}"/>
          </ac:grpSpMkLst>
        </pc:grpChg>
      </pc:sldChg>
      <pc:sldChg chg="new del">
        <pc:chgData name="Mai Zhang" userId="63a2803d-660f-4378-a9e3-e5274129137a" providerId="ADAL" clId="{C07379F5-2747-4A5F-A366-71003C385471}" dt="2024-06-09T19:33:16.616" v="562" actId="47"/>
        <pc:sldMkLst>
          <pc:docMk/>
          <pc:sldMk cId="2486733575" sldId="301"/>
        </pc:sldMkLst>
      </pc:sldChg>
      <pc:sldChg chg="new">
        <pc:chgData name="Mai Zhang" userId="63a2803d-660f-4378-a9e3-e5274129137a" providerId="ADAL" clId="{C07379F5-2747-4A5F-A366-71003C385471}" dt="2024-06-09T19:33:30.583" v="563" actId="680"/>
        <pc:sldMkLst>
          <pc:docMk/>
          <pc:sldMk cId="3335320799" sldId="301"/>
        </pc:sldMkLst>
      </pc:sldChg>
      <pc:sldMasterChg chg="modSldLayout">
        <pc:chgData name="Mai Zhang" userId="63a2803d-660f-4378-a9e3-e5274129137a" providerId="ADAL" clId="{C07379F5-2747-4A5F-A366-71003C385471}" dt="2024-06-09T12:52:48.535" v="2"/>
        <pc:sldMasterMkLst>
          <pc:docMk/>
          <pc:sldMasterMk cId="4198248213" sldId="2147483660"/>
        </pc:sldMasterMkLst>
        <pc:sldLayoutChg chg="addSp modSp">
          <pc:chgData name="Mai Zhang" userId="63a2803d-660f-4378-a9e3-e5274129137a" providerId="ADAL" clId="{C07379F5-2747-4A5F-A366-71003C385471}" dt="2024-06-09T12:52:48.535" v="2"/>
          <pc:sldLayoutMkLst>
            <pc:docMk/>
            <pc:sldMasterMk cId="4198248213" sldId="2147483660"/>
            <pc:sldLayoutMk cId="1070309364" sldId="2147483667"/>
          </pc:sldLayoutMkLst>
          <pc:picChg chg="add mod">
            <ac:chgData name="Mai Zhang" userId="63a2803d-660f-4378-a9e3-e5274129137a" providerId="ADAL" clId="{C07379F5-2747-4A5F-A366-71003C385471}" dt="2024-06-09T12:52:48.535" v="2"/>
            <ac:picMkLst>
              <pc:docMk/>
              <pc:sldMasterMk cId="4198248213" sldId="2147483660"/>
              <pc:sldLayoutMk cId="1070309364" sldId="2147483667"/>
              <ac:picMk id="2" creationId="{0236F8C4-C24D-102C-61DD-E8AC04DF97EE}"/>
            </ac:picMkLst>
          </pc:picChg>
        </pc:sldLayoutChg>
      </pc:sldMasterChg>
      <pc:sldMasterChg chg="modSldLayout">
        <pc:chgData name="Mai Zhang" userId="63a2803d-660f-4378-a9e3-e5274129137a" providerId="ADAL" clId="{C07379F5-2747-4A5F-A366-71003C385471}" dt="2024-06-09T19:34:01.709" v="574"/>
        <pc:sldMasterMkLst>
          <pc:docMk/>
          <pc:sldMasterMk cId="2117381027" sldId="2147483672"/>
        </pc:sldMasterMkLst>
        <pc:sldLayoutChg chg="addSp modSp">
          <pc:chgData name="Mai Zhang" userId="63a2803d-660f-4378-a9e3-e5274129137a" providerId="ADAL" clId="{C07379F5-2747-4A5F-A366-71003C385471}" dt="2024-06-09T19:34:01.709" v="574"/>
          <pc:sldLayoutMkLst>
            <pc:docMk/>
            <pc:sldMasterMk cId="2117381027" sldId="2147483672"/>
            <pc:sldLayoutMk cId="1901506097" sldId="2147483673"/>
          </pc:sldLayoutMkLst>
          <pc:picChg chg="add mod">
            <ac:chgData name="Mai Zhang" userId="63a2803d-660f-4378-a9e3-e5274129137a" providerId="ADAL" clId="{C07379F5-2747-4A5F-A366-71003C385471}" dt="2024-06-09T19:34:01.709" v="574"/>
            <ac:picMkLst>
              <pc:docMk/>
              <pc:sldMasterMk cId="2117381027" sldId="2147483672"/>
              <pc:sldLayoutMk cId="1901506097" sldId="2147483673"/>
              <ac:picMk id="7" creationId="{477F63BC-E938-6974-54E2-C08C83FEA82F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4:00.799" v="573"/>
          <pc:sldLayoutMkLst>
            <pc:docMk/>
            <pc:sldMasterMk cId="2117381027" sldId="2147483672"/>
            <pc:sldLayoutMk cId="4031048615" sldId="2147483674"/>
          </pc:sldLayoutMkLst>
          <pc:picChg chg="add mod">
            <ac:chgData name="Mai Zhang" userId="63a2803d-660f-4378-a9e3-e5274129137a" providerId="ADAL" clId="{C07379F5-2747-4A5F-A366-71003C385471}" dt="2024-06-09T19:34:00.799" v="573"/>
            <ac:picMkLst>
              <pc:docMk/>
              <pc:sldMasterMk cId="2117381027" sldId="2147483672"/>
              <pc:sldLayoutMk cId="4031048615" sldId="2147483674"/>
              <ac:picMk id="7" creationId="{2C572757-45C4-94A8-CE04-14EF06DDA24A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3:59.964" v="572"/>
          <pc:sldLayoutMkLst>
            <pc:docMk/>
            <pc:sldMasterMk cId="2117381027" sldId="2147483672"/>
            <pc:sldLayoutMk cId="580840773" sldId="2147483675"/>
          </pc:sldLayoutMkLst>
          <pc:picChg chg="add mod">
            <ac:chgData name="Mai Zhang" userId="63a2803d-660f-4378-a9e3-e5274129137a" providerId="ADAL" clId="{C07379F5-2747-4A5F-A366-71003C385471}" dt="2024-06-09T19:33:59.964" v="572"/>
            <ac:picMkLst>
              <pc:docMk/>
              <pc:sldMasterMk cId="2117381027" sldId="2147483672"/>
              <pc:sldLayoutMk cId="580840773" sldId="2147483675"/>
              <ac:picMk id="7" creationId="{40A725CF-2F43-4886-A391-5087347A3FA6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3:58.991" v="571"/>
          <pc:sldLayoutMkLst>
            <pc:docMk/>
            <pc:sldMasterMk cId="2117381027" sldId="2147483672"/>
            <pc:sldLayoutMk cId="2520736773" sldId="2147483676"/>
          </pc:sldLayoutMkLst>
          <pc:picChg chg="add mod">
            <ac:chgData name="Mai Zhang" userId="63a2803d-660f-4378-a9e3-e5274129137a" providerId="ADAL" clId="{C07379F5-2747-4A5F-A366-71003C385471}" dt="2024-06-09T19:33:58.991" v="571"/>
            <ac:picMkLst>
              <pc:docMk/>
              <pc:sldMasterMk cId="2117381027" sldId="2147483672"/>
              <pc:sldLayoutMk cId="2520736773" sldId="2147483676"/>
              <ac:picMk id="8" creationId="{30C94142-ABB6-BE67-3CB1-7B6504A1E61E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3:58.031" v="570"/>
          <pc:sldLayoutMkLst>
            <pc:docMk/>
            <pc:sldMasterMk cId="2117381027" sldId="2147483672"/>
            <pc:sldLayoutMk cId="526735470" sldId="2147483677"/>
          </pc:sldLayoutMkLst>
          <pc:picChg chg="add mod">
            <ac:chgData name="Mai Zhang" userId="63a2803d-660f-4378-a9e3-e5274129137a" providerId="ADAL" clId="{C07379F5-2747-4A5F-A366-71003C385471}" dt="2024-06-09T19:33:58.031" v="570"/>
            <ac:picMkLst>
              <pc:docMk/>
              <pc:sldMasterMk cId="2117381027" sldId="2147483672"/>
              <pc:sldLayoutMk cId="526735470" sldId="2147483677"/>
              <ac:picMk id="10" creationId="{BE55618E-8E52-76FE-1CA7-28EB89466643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3:56.902" v="569"/>
          <pc:sldLayoutMkLst>
            <pc:docMk/>
            <pc:sldMasterMk cId="2117381027" sldId="2147483672"/>
            <pc:sldLayoutMk cId="243278939" sldId="2147483678"/>
          </pc:sldLayoutMkLst>
          <pc:picChg chg="add mod">
            <ac:chgData name="Mai Zhang" userId="63a2803d-660f-4378-a9e3-e5274129137a" providerId="ADAL" clId="{C07379F5-2747-4A5F-A366-71003C385471}" dt="2024-06-09T19:33:56.902" v="569"/>
            <ac:picMkLst>
              <pc:docMk/>
              <pc:sldMasterMk cId="2117381027" sldId="2147483672"/>
              <pc:sldLayoutMk cId="243278939" sldId="2147483678"/>
              <ac:picMk id="6" creationId="{B623E175-2B83-3806-28E4-67BF95A90D9C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3:56.332" v="568"/>
          <pc:sldLayoutMkLst>
            <pc:docMk/>
            <pc:sldMasterMk cId="2117381027" sldId="2147483672"/>
            <pc:sldLayoutMk cId="1722719598" sldId="2147483679"/>
          </pc:sldLayoutMkLst>
          <pc:picChg chg="add mod">
            <ac:chgData name="Mai Zhang" userId="63a2803d-660f-4378-a9e3-e5274129137a" providerId="ADAL" clId="{C07379F5-2747-4A5F-A366-71003C385471}" dt="2024-06-09T19:33:56.332" v="568"/>
            <ac:picMkLst>
              <pc:docMk/>
              <pc:sldMasterMk cId="2117381027" sldId="2147483672"/>
              <pc:sldLayoutMk cId="1722719598" sldId="2147483679"/>
              <ac:picMk id="5" creationId="{0192D90F-4CE0-926A-8116-A0FE8C2A1E19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3:53.020" v="564"/>
          <pc:sldLayoutMkLst>
            <pc:docMk/>
            <pc:sldMasterMk cId="2117381027" sldId="2147483672"/>
            <pc:sldLayoutMk cId="3324330963" sldId="2147483680"/>
          </pc:sldLayoutMkLst>
          <pc:picChg chg="add mod">
            <ac:chgData name="Mai Zhang" userId="63a2803d-660f-4378-a9e3-e5274129137a" providerId="ADAL" clId="{C07379F5-2747-4A5F-A366-71003C385471}" dt="2024-06-09T19:33:53.020" v="564"/>
            <ac:picMkLst>
              <pc:docMk/>
              <pc:sldMasterMk cId="2117381027" sldId="2147483672"/>
              <pc:sldLayoutMk cId="3324330963" sldId="2147483680"/>
              <ac:picMk id="8" creationId="{695851FD-B07A-104C-DEF8-280564DA961A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3:53.808" v="565"/>
          <pc:sldLayoutMkLst>
            <pc:docMk/>
            <pc:sldMasterMk cId="2117381027" sldId="2147483672"/>
            <pc:sldLayoutMk cId="1524969558" sldId="2147483681"/>
          </pc:sldLayoutMkLst>
          <pc:picChg chg="add mod">
            <ac:chgData name="Mai Zhang" userId="63a2803d-660f-4378-a9e3-e5274129137a" providerId="ADAL" clId="{C07379F5-2747-4A5F-A366-71003C385471}" dt="2024-06-09T19:33:53.808" v="565"/>
            <ac:picMkLst>
              <pc:docMk/>
              <pc:sldMasterMk cId="2117381027" sldId="2147483672"/>
              <pc:sldLayoutMk cId="1524969558" sldId="2147483681"/>
              <ac:picMk id="8" creationId="{317A825D-2962-34A7-76CA-E7AD749918D6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3:54.894" v="566"/>
          <pc:sldLayoutMkLst>
            <pc:docMk/>
            <pc:sldMasterMk cId="2117381027" sldId="2147483672"/>
            <pc:sldLayoutMk cId="4715109" sldId="2147483682"/>
          </pc:sldLayoutMkLst>
          <pc:picChg chg="add mod">
            <ac:chgData name="Mai Zhang" userId="63a2803d-660f-4378-a9e3-e5274129137a" providerId="ADAL" clId="{C07379F5-2747-4A5F-A366-71003C385471}" dt="2024-06-09T19:33:54.894" v="566"/>
            <ac:picMkLst>
              <pc:docMk/>
              <pc:sldMasterMk cId="2117381027" sldId="2147483672"/>
              <pc:sldLayoutMk cId="4715109" sldId="2147483682"/>
              <ac:picMk id="7" creationId="{F4015C99-8412-3A11-B4FE-018B3551E1A0}"/>
            </ac:picMkLst>
          </pc:picChg>
        </pc:sldLayoutChg>
        <pc:sldLayoutChg chg="addSp modSp">
          <pc:chgData name="Mai Zhang" userId="63a2803d-660f-4378-a9e3-e5274129137a" providerId="ADAL" clId="{C07379F5-2747-4A5F-A366-71003C385471}" dt="2024-06-09T19:33:55.545" v="567"/>
          <pc:sldLayoutMkLst>
            <pc:docMk/>
            <pc:sldMasterMk cId="2117381027" sldId="2147483672"/>
            <pc:sldLayoutMk cId="1831058383" sldId="2147483683"/>
          </pc:sldLayoutMkLst>
          <pc:picChg chg="add mod">
            <ac:chgData name="Mai Zhang" userId="63a2803d-660f-4378-a9e3-e5274129137a" providerId="ADAL" clId="{C07379F5-2747-4A5F-A366-71003C385471}" dt="2024-06-09T19:33:55.545" v="567"/>
            <ac:picMkLst>
              <pc:docMk/>
              <pc:sldMasterMk cId="2117381027" sldId="2147483672"/>
              <pc:sldLayoutMk cId="1831058383" sldId="2147483683"/>
              <ac:picMk id="7" creationId="{646B20F2-EDAD-662A-8347-5B33845A12B3}"/>
            </ac:picMkLst>
          </pc:picChg>
        </pc:sldLayoutChg>
      </pc:sldMasterChg>
    </pc:docChg>
  </pc:docChgLst>
  <pc:docChgLst>
    <pc:chgData name="Bassil, Mia" userId="S::mb623@ic.ac.uk::42f0a279-72ad-413c-9cd0-4aed02324d07" providerId="AD" clId="Web-{0B04ED1C-3053-81AF-37F8-2A8968047682}"/>
    <pc:docChg chg="modSld">
      <pc:chgData name="Bassil, Mia" userId="S::mb623@ic.ac.uk::42f0a279-72ad-413c-9cd0-4aed02324d07" providerId="AD" clId="Web-{0B04ED1C-3053-81AF-37F8-2A8968047682}" dt="2024-06-09T21:11:46.767" v="78" actId="14100"/>
      <pc:docMkLst>
        <pc:docMk/>
      </pc:docMkLst>
      <pc:sldChg chg="modSp">
        <pc:chgData name="Bassil, Mia" userId="S::mb623@ic.ac.uk::42f0a279-72ad-413c-9cd0-4aed02324d07" providerId="AD" clId="Web-{0B04ED1C-3053-81AF-37F8-2A8968047682}" dt="2024-06-09T20:43:20.460" v="77" actId="20577"/>
        <pc:sldMkLst>
          <pc:docMk/>
          <pc:sldMk cId="0" sldId="259"/>
        </pc:sldMkLst>
        <pc:spChg chg="mod">
          <ac:chgData name="Bassil, Mia" userId="S::mb623@ic.ac.uk::42f0a279-72ad-413c-9cd0-4aed02324d07" providerId="AD" clId="Web-{0B04ED1C-3053-81AF-37F8-2A8968047682}" dt="2024-06-09T20:10:21.325" v="24" actId="20577"/>
          <ac:spMkLst>
            <pc:docMk/>
            <pc:sldMk cId="0" sldId="259"/>
            <ac:spMk id="42" creationId="{00000000-0000-0000-0000-000000000000}"/>
          </ac:spMkLst>
        </pc:spChg>
        <pc:spChg chg="mod">
          <ac:chgData name="Bassil, Mia" userId="S::mb623@ic.ac.uk::42f0a279-72ad-413c-9cd0-4aed02324d07" providerId="AD" clId="Web-{0B04ED1C-3053-81AF-37F8-2A8968047682}" dt="2024-06-09T20:43:20.460" v="77" actId="20577"/>
          <ac:spMkLst>
            <pc:docMk/>
            <pc:sldMk cId="0" sldId="259"/>
            <ac:spMk id="44" creationId="{00000000-0000-0000-0000-000000000000}"/>
          </ac:spMkLst>
        </pc:spChg>
        <pc:spChg chg="mod">
          <ac:chgData name="Bassil, Mia" userId="S::mb623@ic.ac.uk::42f0a279-72ad-413c-9cd0-4aed02324d07" providerId="AD" clId="Web-{0B04ED1C-3053-81AF-37F8-2A8968047682}" dt="2024-06-09T20:40:28.486" v="76" actId="1076"/>
          <ac:spMkLst>
            <pc:docMk/>
            <pc:sldMk cId="0" sldId="259"/>
            <ac:spMk id="45" creationId="{00000000-0000-0000-0000-000000000000}"/>
          </ac:spMkLst>
        </pc:spChg>
        <pc:spChg chg="mod">
          <ac:chgData name="Bassil, Mia" userId="S::mb623@ic.ac.uk::42f0a279-72ad-413c-9cd0-4aed02324d07" providerId="AD" clId="Web-{0B04ED1C-3053-81AF-37F8-2A8968047682}" dt="2024-06-09T20:10:32.169" v="26" actId="20577"/>
          <ac:spMkLst>
            <pc:docMk/>
            <pc:sldMk cId="0" sldId="259"/>
            <ac:spMk id="46" creationId="{00000000-0000-0000-0000-000000000000}"/>
          </ac:spMkLst>
        </pc:spChg>
        <pc:spChg chg="mod">
          <ac:chgData name="Bassil, Mia" userId="S::mb623@ic.ac.uk::42f0a279-72ad-413c-9cd0-4aed02324d07" providerId="AD" clId="Web-{0B04ED1C-3053-81AF-37F8-2A8968047682}" dt="2024-06-09T20:10:36.982" v="27" actId="20577"/>
          <ac:spMkLst>
            <pc:docMk/>
            <pc:sldMk cId="0" sldId="259"/>
            <ac:spMk id="48" creationId="{00000000-0000-0000-0000-000000000000}"/>
          </ac:spMkLst>
        </pc:spChg>
        <pc:spChg chg="mod">
          <ac:chgData name="Bassil, Mia" userId="S::mb623@ic.ac.uk::42f0a279-72ad-413c-9cd0-4aed02324d07" providerId="AD" clId="Web-{0B04ED1C-3053-81AF-37F8-2A8968047682}" dt="2024-06-09T20:11:52.750" v="37" actId="1076"/>
          <ac:spMkLst>
            <pc:docMk/>
            <pc:sldMk cId="0" sldId="259"/>
            <ac:spMk id="59" creationId="{C3C11566-35D9-645B-3731-60D73C2659C3}"/>
          </ac:spMkLst>
        </pc:spChg>
        <pc:spChg chg="mod">
          <ac:chgData name="Bassil, Mia" userId="S::mb623@ic.ac.uk::42f0a279-72ad-413c-9cd0-4aed02324d07" providerId="AD" clId="Web-{0B04ED1C-3053-81AF-37F8-2A8968047682}" dt="2024-06-09T20:11:32.515" v="36" actId="1076"/>
          <ac:spMkLst>
            <pc:docMk/>
            <pc:sldMk cId="0" sldId="259"/>
            <ac:spMk id="60" creationId="{C128A00D-A940-D664-9D05-E327F8AFDB16}"/>
          </ac:spMkLst>
        </pc:spChg>
        <pc:spChg chg="mod">
          <ac:chgData name="Bassil, Mia" userId="S::mb623@ic.ac.uk::42f0a279-72ad-413c-9cd0-4aed02324d07" providerId="AD" clId="Web-{0B04ED1C-3053-81AF-37F8-2A8968047682}" dt="2024-06-09T20:12:29.034" v="45" actId="1076"/>
          <ac:spMkLst>
            <pc:docMk/>
            <pc:sldMk cId="0" sldId="259"/>
            <ac:spMk id="61" creationId="{5EC9905C-1FC3-A2A3-C2CF-DFD03D725E4E}"/>
          </ac:spMkLst>
        </pc:spChg>
        <pc:spChg chg="mod">
          <ac:chgData name="Bassil, Mia" userId="S::mb623@ic.ac.uk::42f0a279-72ad-413c-9cd0-4aed02324d07" providerId="AD" clId="Web-{0B04ED1C-3053-81AF-37F8-2A8968047682}" dt="2024-06-09T20:12:21.205" v="42" actId="1076"/>
          <ac:spMkLst>
            <pc:docMk/>
            <pc:sldMk cId="0" sldId="259"/>
            <ac:spMk id="62" creationId="{94D71939-C711-A16B-FC89-76503A69CAB1}"/>
          </ac:spMkLst>
        </pc:spChg>
        <pc:spChg chg="mod">
          <ac:chgData name="Bassil, Mia" userId="S::mb623@ic.ac.uk::42f0a279-72ad-413c-9cd0-4aed02324d07" providerId="AD" clId="Web-{0B04ED1C-3053-81AF-37F8-2A8968047682}" dt="2024-06-09T20:11:08.842" v="30" actId="14100"/>
          <ac:spMkLst>
            <pc:docMk/>
            <pc:sldMk cId="0" sldId="259"/>
            <ac:spMk id="63" creationId="{9B722667-F3D6-31A8-8F6B-019E09FE3AB0}"/>
          </ac:spMkLst>
        </pc:spChg>
        <pc:spChg chg="mod">
          <ac:chgData name="Bassil, Mia" userId="S::mb623@ic.ac.uk::42f0a279-72ad-413c-9cd0-4aed02324d07" providerId="AD" clId="Web-{0B04ED1C-3053-81AF-37F8-2A8968047682}" dt="2024-06-09T20:10:41.451" v="28" actId="20577"/>
          <ac:spMkLst>
            <pc:docMk/>
            <pc:sldMk cId="0" sldId="259"/>
            <ac:spMk id="65" creationId="{50271165-3739-0D96-4198-F44D9FBBF17B}"/>
          </ac:spMkLst>
        </pc:spChg>
      </pc:sldChg>
      <pc:sldChg chg="modSp">
        <pc:chgData name="Bassil, Mia" userId="S::mb623@ic.ac.uk::42f0a279-72ad-413c-9cd0-4aed02324d07" providerId="AD" clId="Web-{0B04ED1C-3053-81AF-37F8-2A8968047682}" dt="2024-06-09T19:53:45.717" v="8" actId="20577"/>
        <pc:sldMkLst>
          <pc:docMk/>
          <pc:sldMk cId="93131036" sldId="288"/>
        </pc:sldMkLst>
        <pc:spChg chg="mod">
          <ac:chgData name="Bassil, Mia" userId="S::mb623@ic.ac.uk::42f0a279-72ad-413c-9cd0-4aed02324d07" providerId="AD" clId="Web-{0B04ED1C-3053-81AF-37F8-2A8968047682}" dt="2024-06-09T19:53:45.717" v="8" actId="20577"/>
          <ac:spMkLst>
            <pc:docMk/>
            <pc:sldMk cId="93131036" sldId="288"/>
            <ac:spMk id="6" creationId="{CF127C6B-B0A2-06EB-5CE2-899AB37ACEF9}"/>
          </ac:spMkLst>
        </pc:spChg>
      </pc:sldChg>
      <pc:sldChg chg="modSp">
        <pc:chgData name="Bassil, Mia" userId="S::mb623@ic.ac.uk::42f0a279-72ad-413c-9cd0-4aed02324d07" providerId="AD" clId="Web-{0B04ED1C-3053-81AF-37F8-2A8968047682}" dt="2024-06-09T21:11:46.767" v="78" actId="14100"/>
        <pc:sldMkLst>
          <pc:docMk/>
          <pc:sldMk cId="1624943433" sldId="289"/>
        </pc:sldMkLst>
        <pc:graphicFrameChg chg="mod">
          <ac:chgData name="Bassil, Mia" userId="S::mb623@ic.ac.uk::42f0a279-72ad-413c-9cd0-4aed02324d07" providerId="AD" clId="Web-{0B04ED1C-3053-81AF-37F8-2A8968047682}" dt="2024-06-09T21:11:46.767" v="78" actId="14100"/>
          <ac:graphicFrameMkLst>
            <pc:docMk/>
            <pc:sldMk cId="1624943433" sldId="289"/>
            <ac:graphicFrameMk id="11" creationId="{3881344A-675C-4920-8469-977A39EC2146}"/>
          </ac:graphicFrameMkLst>
        </pc:graphicFrameChg>
      </pc:sldChg>
      <pc:sldChg chg="modSp">
        <pc:chgData name="Bassil, Mia" userId="S::mb623@ic.ac.uk::42f0a279-72ad-413c-9cd0-4aed02324d07" providerId="AD" clId="Web-{0B04ED1C-3053-81AF-37F8-2A8968047682}" dt="2024-06-09T20:14:17.538" v="70" actId="14100"/>
        <pc:sldMkLst>
          <pc:docMk/>
          <pc:sldMk cId="2584940142" sldId="290"/>
        </pc:sldMkLst>
        <pc:spChg chg="mod">
          <ac:chgData name="Bassil, Mia" userId="S::mb623@ic.ac.uk::42f0a279-72ad-413c-9cd0-4aed02324d07" providerId="AD" clId="Web-{0B04ED1C-3053-81AF-37F8-2A8968047682}" dt="2024-06-09T20:14:17.538" v="70" actId="14100"/>
          <ac:spMkLst>
            <pc:docMk/>
            <pc:sldMk cId="2584940142" sldId="290"/>
            <ac:spMk id="143" creationId="{87D92B12-CC39-5FFF-E575-C49D853C096A}"/>
          </ac:spMkLst>
        </pc:spChg>
        <pc:spChg chg="mod">
          <ac:chgData name="Bassil, Mia" userId="S::mb623@ic.ac.uk::42f0a279-72ad-413c-9cd0-4aed02324d07" providerId="AD" clId="Web-{0B04ED1C-3053-81AF-37F8-2A8968047682}" dt="2024-06-09T20:14:11.272" v="69" actId="20577"/>
          <ac:spMkLst>
            <pc:docMk/>
            <pc:sldMk cId="2584940142" sldId="290"/>
            <ac:spMk id="145" creationId="{FB30C492-D6D8-FC63-2ADC-66FB0007BEC7}"/>
          </ac:spMkLst>
        </pc:spChg>
        <pc:spChg chg="mod">
          <ac:chgData name="Bassil, Mia" userId="S::mb623@ic.ac.uk::42f0a279-72ad-413c-9cd0-4aed02324d07" providerId="AD" clId="Web-{0B04ED1C-3053-81AF-37F8-2A8968047682}" dt="2024-06-09T20:14:00.475" v="66" actId="14100"/>
          <ac:spMkLst>
            <pc:docMk/>
            <pc:sldMk cId="2584940142" sldId="290"/>
            <ac:spMk id="147" creationId="{3C8C0FA4-C69E-C4FC-24FF-E2D18828A8BB}"/>
          </ac:spMkLst>
        </pc:spChg>
        <pc:spChg chg="mod">
          <ac:chgData name="Bassil, Mia" userId="S::mb623@ic.ac.uk::42f0a279-72ad-413c-9cd0-4aed02324d07" providerId="AD" clId="Web-{0B04ED1C-3053-81AF-37F8-2A8968047682}" dt="2024-06-09T20:13:57.850" v="65" actId="14100"/>
          <ac:spMkLst>
            <pc:docMk/>
            <pc:sldMk cId="2584940142" sldId="290"/>
            <ac:spMk id="149" creationId="{1B14F696-E112-43EF-1B12-ED400F6ACC8B}"/>
          </ac:spMkLst>
        </pc:spChg>
      </pc:sldChg>
    </pc:docChg>
  </pc:docChgLst>
  <pc:docChgLst>
    <pc:chgData name="Techakul, Bhumin" userId="S::ct2123@ic.ac.uk::decb687a-fc5d-4b23-9130-e8ade795d0eb" providerId="AD" clId="Web-{D9AD1A21-B006-42B3-A492-1A589FF7F049}"/>
    <pc:docChg chg="addSld delSld modSld sldOrd">
      <pc:chgData name="Techakul, Bhumin" userId="S::ct2123@ic.ac.uk::decb687a-fc5d-4b23-9130-e8ade795d0eb" providerId="AD" clId="Web-{D9AD1A21-B006-42B3-A492-1A589FF7F049}" dt="2024-06-10T12:26:57.761" v="1665" actId="20577"/>
      <pc:docMkLst>
        <pc:docMk/>
      </pc:docMkLst>
      <pc:sldChg chg="modSp">
        <pc:chgData name="Techakul, Bhumin" userId="S::ct2123@ic.ac.uk::decb687a-fc5d-4b23-9130-e8ade795d0eb" providerId="AD" clId="Web-{D9AD1A21-B006-42B3-A492-1A589FF7F049}" dt="2024-06-10T11:06:48.011" v="52" actId="20577"/>
        <pc:sldMkLst>
          <pc:docMk/>
          <pc:sldMk cId="0" sldId="263"/>
        </pc:sldMkLst>
        <pc:spChg chg="mod">
          <ac:chgData name="Techakul, Bhumin" userId="S::ct2123@ic.ac.uk::decb687a-fc5d-4b23-9130-e8ade795d0eb" providerId="AD" clId="Web-{D9AD1A21-B006-42B3-A492-1A589FF7F049}" dt="2024-06-10T11:06:48.011" v="52" actId="20577"/>
          <ac:spMkLst>
            <pc:docMk/>
            <pc:sldMk cId="0" sldId="263"/>
            <ac:spMk id="13" creationId="{00000000-0000-0000-0000-000000000000}"/>
          </ac:spMkLst>
        </pc:spChg>
      </pc:sldChg>
      <pc:sldChg chg="ord">
        <pc:chgData name="Techakul, Bhumin" userId="S::ct2123@ic.ac.uk::decb687a-fc5d-4b23-9130-e8ade795d0eb" providerId="AD" clId="Web-{D9AD1A21-B006-42B3-A492-1A589FF7F049}" dt="2024-06-10T11:04:05.632" v="12"/>
        <pc:sldMkLst>
          <pc:docMk/>
          <pc:sldMk cId="3488306464" sldId="307"/>
        </pc:sldMkLst>
      </pc:sldChg>
      <pc:sldChg chg="modSp">
        <pc:chgData name="Techakul, Bhumin" userId="S::ct2123@ic.ac.uk::decb687a-fc5d-4b23-9130-e8ade795d0eb" providerId="AD" clId="Web-{D9AD1A21-B006-42B3-A492-1A589FF7F049}" dt="2024-06-10T11:50:53.627" v="1149" actId="20577"/>
        <pc:sldMkLst>
          <pc:docMk/>
          <pc:sldMk cId="2977114855" sldId="309"/>
        </pc:sldMkLst>
        <pc:spChg chg="mod">
          <ac:chgData name="Techakul, Bhumin" userId="S::ct2123@ic.ac.uk::decb687a-fc5d-4b23-9130-e8ade795d0eb" providerId="AD" clId="Web-{D9AD1A21-B006-42B3-A492-1A589FF7F049}" dt="2024-06-10T11:42:53.505" v="1092" actId="1076"/>
          <ac:spMkLst>
            <pc:docMk/>
            <pc:sldMk cId="2977114855" sldId="309"/>
            <ac:spMk id="2" creationId="{00000000-0000-0000-0000-000000000000}"/>
          </ac:spMkLst>
        </pc:spChg>
        <pc:spChg chg="mod">
          <ac:chgData name="Techakul, Bhumin" userId="S::ct2123@ic.ac.uk::decb687a-fc5d-4b23-9130-e8ade795d0eb" providerId="AD" clId="Web-{D9AD1A21-B006-42B3-A492-1A589FF7F049}" dt="2024-06-10T11:50:53.627" v="1149" actId="20577"/>
          <ac:spMkLst>
            <pc:docMk/>
            <pc:sldMk cId="2977114855" sldId="309"/>
            <ac:spMk id="21" creationId="{00000000-0000-0000-0000-000000000000}"/>
          </ac:spMkLst>
        </pc:spChg>
        <pc:spChg chg="mod">
          <ac:chgData name="Techakul, Bhumin" userId="S::ct2123@ic.ac.uk::decb687a-fc5d-4b23-9130-e8ade795d0eb" providerId="AD" clId="Web-{D9AD1A21-B006-42B3-A492-1A589FF7F049}" dt="2024-06-10T11:42:56.599" v="1093" actId="1076"/>
          <ac:spMkLst>
            <pc:docMk/>
            <pc:sldMk cId="2977114855" sldId="309"/>
            <ac:spMk id="22" creationId="{00000000-0000-0000-0000-000000000000}"/>
          </ac:spMkLst>
        </pc:spChg>
      </pc:sldChg>
      <pc:sldChg chg="new del">
        <pc:chgData name="Techakul, Bhumin" userId="S::ct2123@ic.ac.uk::decb687a-fc5d-4b23-9130-e8ade795d0eb" providerId="AD" clId="Web-{D9AD1A21-B006-42B3-A492-1A589FF7F049}" dt="2024-06-10T11:03:37.928" v="1"/>
        <pc:sldMkLst>
          <pc:docMk/>
          <pc:sldMk cId="1733237015" sldId="310"/>
        </pc:sldMkLst>
      </pc:sldChg>
      <pc:sldChg chg="addSp delSp modSp add ord replId">
        <pc:chgData name="Techakul, Bhumin" userId="S::ct2123@ic.ac.uk::decb687a-fc5d-4b23-9130-e8ade795d0eb" providerId="AD" clId="Web-{D9AD1A21-B006-42B3-A492-1A589FF7F049}" dt="2024-06-10T11:49:23.812" v="1148" actId="1076"/>
        <pc:sldMkLst>
          <pc:docMk/>
          <pc:sldMk cId="4084373557" sldId="310"/>
        </pc:sldMkLst>
        <pc:spChg chg="add del mod">
          <ac:chgData name="Techakul, Bhumin" userId="S::ct2123@ic.ac.uk::decb687a-fc5d-4b23-9130-e8ade795d0eb" providerId="AD" clId="Web-{D9AD1A21-B006-42B3-A492-1A589FF7F049}" dt="2024-06-10T11:08:29.967" v="60"/>
          <ac:spMkLst>
            <pc:docMk/>
            <pc:sldMk cId="4084373557" sldId="310"/>
            <ac:spMk id="2" creationId="{23145E48-CC10-D1CF-547D-6AE32C0B6F1C}"/>
          </ac:spMkLst>
        </pc:spChg>
        <pc:spChg chg="add del mod">
          <ac:chgData name="Techakul, Bhumin" userId="S::ct2123@ic.ac.uk::decb687a-fc5d-4b23-9130-e8ade795d0eb" providerId="AD" clId="Web-{D9AD1A21-B006-42B3-A492-1A589FF7F049}" dt="2024-06-10T11:08:48.108" v="63"/>
          <ac:spMkLst>
            <pc:docMk/>
            <pc:sldMk cId="4084373557" sldId="310"/>
            <ac:spMk id="4" creationId="{5E8F2403-37A3-A52C-BC62-3354BA99735B}"/>
          </ac:spMkLst>
        </pc:spChg>
        <pc:spChg chg="add mod">
          <ac:chgData name="Techakul, Bhumin" userId="S::ct2123@ic.ac.uk::decb687a-fc5d-4b23-9130-e8ade795d0eb" providerId="AD" clId="Web-{D9AD1A21-B006-42B3-A492-1A589FF7F049}" dt="2024-06-10T11:27:31.184" v="498" actId="20577"/>
          <ac:spMkLst>
            <pc:docMk/>
            <pc:sldMk cId="4084373557" sldId="310"/>
            <ac:spMk id="8" creationId="{77B7CD80-65E0-F27D-EE01-CEB51ACE317E}"/>
          </ac:spMkLst>
        </pc:spChg>
        <pc:spChg chg="add mod">
          <ac:chgData name="Techakul, Bhumin" userId="S::ct2123@ic.ac.uk::decb687a-fc5d-4b23-9130-e8ade795d0eb" providerId="AD" clId="Web-{D9AD1A21-B006-42B3-A492-1A589FF7F049}" dt="2024-06-10T11:19:50.938" v="102" actId="1076"/>
          <ac:spMkLst>
            <pc:docMk/>
            <pc:sldMk cId="4084373557" sldId="310"/>
            <ac:spMk id="9" creationId="{83D5632B-A942-8227-6587-3E7BA57333D1}"/>
          </ac:spMkLst>
        </pc:spChg>
        <pc:spChg chg="add mod">
          <ac:chgData name="Techakul, Bhumin" userId="S::ct2123@ic.ac.uk::decb687a-fc5d-4b23-9130-e8ade795d0eb" providerId="AD" clId="Web-{D9AD1A21-B006-42B3-A492-1A589FF7F049}" dt="2024-06-10T11:19:55.438" v="103" actId="1076"/>
          <ac:spMkLst>
            <pc:docMk/>
            <pc:sldMk cId="4084373557" sldId="310"/>
            <ac:spMk id="10" creationId="{BA32A4A3-6011-08C4-F2C6-484453E2D169}"/>
          </ac:spMkLst>
        </pc:spChg>
        <pc:spChg chg="add mod">
          <ac:chgData name="Techakul, Bhumin" userId="S::ct2123@ic.ac.uk::decb687a-fc5d-4b23-9130-e8ade795d0eb" providerId="AD" clId="Web-{D9AD1A21-B006-42B3-A492-1A589FF7F049}" dt="2024-06-10T11:20:01.125" v="104" actId="1076"/>
          <ac:spMkLst>
            <pc:docMk/>
            <pc:sldMk cId="4084373557" sldId="310"/>
            <ac:spMk id="11" creationId="{BC710D71-3B88-11E2-2100-31F94A185F87}"/>
          </ac:spMkLst>
        </pc:spChg>
        <pc:spChg chg="add mod">
          <ac:chgData name="Techakul, Bhumin" userId="S::ct2123@ic.ac.uk::decb687a-fc5d-4b23-9130-e8ade795d0eb" providerId="AD" clId="Web-{D9AD1A21-B006-42B3-A492-1A589FF7F049}" dt="2024-06-10T11:24:15.132" v="273" actId="1076"/>
          <ac:spMkLst>
            <pc:docMk/>
            <pc:sldMk cId="4084373557" sldId="310"/>
            <ac:spMk id="20" creationId="{2C20668E-9FDA-6E52-F4F9-2C695B190315}"/>
          </ac:spMkLst>
        </pc:spChg>
        <pc:spChg chg="add mod">
          <ac:chgData name="Techakul, Bhumin" userId="S::ct2123@ic.ac.uk::decb687a-fc5d-4b23-9130-e8ade795d0eb" providerId="AD" clId="Web-{D9AD1A21-B006-42B3-A492-1A589FF7F049}" dt="2024-06-10T11:30:24.001" v="526" actId="20577"/>
          <ac:spMkLst>
            <pc:docMk/>
            <pc:sldMk cId="4084373557" sldId="310"/>
            <ac:spMk id="21" creationId="{9886AE85-82D8-F14D-186A-59C380C4A5B1}"/>
          </ac:spMkLst>
        </pc:spChg>
        <pc:spChg chg="add mod">
          <ac:chgData name="Techakul, Bhumin" userId="S::ct2123@ic.ac.uk::decb687a-fc5d-4b23-9130-e8ade795d0eb" providerId="AD" clId="Web-{D9AD1A21-B006-42B3-A492-1A589FF7F049}" dt="2024-06-10T11:27:15.355" v="494" actId="20577"/>
          <ac:spMkLst>
            <pc:docMk/>
            <pc:sldMk cId="4084373557" sldId="310"/>
            <ac:spMk id="22" creationId="{C7B53502-07D0-34DF-C28E-A67B7B507EF7}"/>
          </ac:spMkLst>
        </pc:spChg>
        <pc:spChg chg="add del mod">
          <ac:chgData name="Techakul, Bhumin" userId="S::ct2123@ic.ac.uk::decb687a-fc5d-4b23-9130-e8ade795d0eb" providerId="AD" clId="Web-{D9AD1A21-B006-42B3-A492-1A589FF7F049}" dt="2024-06-10T11:07:55.653" v="53"/>
          <ac:spMkLst>
            <pc:docMk/>
            <pc:sldMk cId="4084373557" sldId="310"/>
            <ac:spMk id="39" creationId="{00000000-0000-0000-0000-000000000000}"/>
          </ac:spMkLst>
        </pc:spChg>
        <pc:grpChg chg="add">
          <ac:chgData name="Techakul, Bhumin" userId="S::ct2123@ic.ac.uk::decb687a-fc5d-4b23-9130-e8ade795d0eb" providerId="AD" clId="Web-{D9AD1A21-B006-42B3-A492-1A589FF7F049}" dt="2024-06-10T11:19:39.687" v="100"/>
          <ac:grpSpMkLst>
            <pc:docMk/>
            <pc:sldMk cId="4084373557" sldId="310"/>
            <ac:grpSpMk id="15" creationId="{267DF748-DCB4-A414-BD60-79F153387D78}"/>
          </ac:grpSpMkLst>
        </pc:grpChg>
        <pc:grpChg chg="add">
          <ac:chgData name="Techakul, Bhumin" userId="S::ct2123@ic.ac.uk::decb687a-fc5d-4b23-9130-e8ade795d0eb" providerId="AD" clId="Web-{D9AD1A21-B006-42B3-A492-1A589FF7F049}" dt="2024-06-10T11:19:39.703" v="101"/>
          <ac:grpSpMkLst>
            <pc:docMk/>
            <pc:sldMk cId="4084373557" sldId="310"/>
            <ac:grpSpMk id="19" creationId="{D23CE92D-8695-0EA9-7013-F7F34D816D91}"/>
          </ac:grpSpMkLst>
        </pc:grpChg>
        <pc:picChg chg="del">
          <ac:chgData name="Techakul, Bhumin" userId="S::ct2123@ic.ac.uk::decb687a-fc5d-4b23-9130-e8ade795d0eb" providerId="AD" clId="Web-{D9AD1A21-B006-42B3-A492-1A589FF7F049}" dt="2024-06-10T11:03:47.975" v="4"/>
          <ac:picMkLst>
            <pc:docMk/>
            <pc:sldMk cId="4084373557" sldId="310"/>
            <ac:picMk id="5" creationId="{DA3E16A3-94B9-B64D-5A88-BD598EBF4357}"/>
          </ac:picMkLst>
        </pc:picChg>
        <pc:picChg chg="del">
          <ac:chgData name="Techakul, Bhumin" userId="S::ct2123@ic.ac.uk::decb687a-fc5d-4b23-9130-e8ade795d0eb" providerId="AD" clId="Web-{D9AD1A21-B006-42B3-A492-1A589FF7F049}" dt="2024-06-10T11:03:47.975" v="3"/>
          <ac:picMkLst>
            <pc:docMk/>
            <pc:sldMk cId="4084373557" sldId="310"/>
            <ac:picMk id="7" creationId="{40A8AAE4-BBCD-8D4A-79DE-03902FB69E38}"/>
          </ac:picMkLst>
        </pc:picChg>
        <pc:picChg chg="add mod">
          <ac:chgData name="Techakul, Bhumin" userId="S::ct2123@ic.ac.uk::decb687a-fc5d-4b23-9130-e8ade795d0eb" providerId="AD" clId="Web-{D9AD1A21-B006-42B3-A492-1A589FF7F049}" dt="2024-06-10T11:49:16.859" v="1146" actId="1076"/>
          <ac:picMkLst>
            <pc:docMk/>
            <pc:sldMk cId="4084373557" sldId="310"/>
            <ac:picMk id="23" creationId="{3727CAE8-0712-4AC1-3482-A77822A6B59D}"/>
          </ac:picMkLst>
        </pc:picChg>
        <pc:picChg chg="add mod">
          <ac:chgData name="Techakul, Bhumin" userId="S::ct2123@ic.ac.uk::decb687a-fc5d-4b23-9130-e8ade795d0eb" providerId="AD" clId="Web-{D9AD1A21-B006-42B3-A492-1A589FF7F049}" dt="2024-06-10T11:49:20.937" v="1147" actId="1076"/>
          <ac:picMkLst>
            <pc:docMk/>
            <pc:sldMk cId="4084373557" sldId="310"/>
            <ac:picMk id="24" creationId="{D2CD6D2F-799D-1E35-C2FA-96885FD7B656}"/>
          </ac:picMkLst>
        </pc:picChg>
        <pc:picChg chg="add mod">
          <ac:chgData name="Techakul, Bhumin" userId="S::ct2123@ic.ac.uk::decb687a-fc5d-4b23-9130-e8ade795d0eb" providerId="AD" clId="Web-{D9AD1A21-B006-42B3-A492-1A589FF7F049}" dt="2024-06-10T11:49:23.812" v="1148" actId="1076"/>
          <ac:picMkLst>
            <pc:docMk/>
            <pc:sldMk cId="4084373557" sldId="310"/>
            <ac:picMk id="25" creationId="{A4C906CC-7CF6-CBA6-2EB8-DA0559FFB83C}"/>
          </ac:picMkLst>
        </pc:picChg>
      </pc:sldChg>
      <pc:sldChg chg="addSp delSp modSp add ord replId">
        <pc:chgData name="Techakul, Bhumin" userId="S::ct2123@ic.ac.uk::decb687a-fc5d-4b23-9130-e8ade795d0eb" providerId="AD" clId="Web-{D9AD1A21-B006-42B3-A492-1A589FF7F049}" dt="2024-06-10T11:46:48.230" v="1142" actId="20577"/>
        <pc:sldMkLst>
          <pc:docMk/>
          <pc:sldMk cId="3290073342" sldId="311"/>
        </pc:sldMkLst>
        <pc:spChg chg="add mod">
          <ac:chgData name="Techakul, Bhumin" userId="S::ct2123@ic.ac.uk::decb687a-fc5d-4b23-9130-e8ade795d0eb" providerId="AD" clId="Web-{D9AD1A21-B006-42B3-A492-1A589FF7F049}" dt="2024-06-10T11:30:45.829" v="536" actId="20577"/>
          <ac:spMkLst>
            <pc:docMk/>
            <pc:sldMk cId="3290073342" sldId="311"/>
            <ac:spMk id="3" creationId="{F37DBD6E-AF8F-7746-B1BD-A45A4ED2DAE8}"/>
          </ac:spMkLst>
        </pc:spChg>
        <pc:spChg chg="add mod">
          <ac:chgData name="Techakul, Bhumin" userId="S::ct2123@ic.ac.uk::decb687a-fc5d-4b23-9130-e8ade795d0eb" providerId="AD" clId="Web-{D9AD1A21-B006-42B3-A492-1A589FF7F049}" dt="2024-06-10T11:46:48.230" v="1142" actId="20577"/>
          <ac:spMkLst>
            <pc:docMk/>
            <pc:sldMk cId="3290073342" sldId="311"/>
            <ac:spMk id="12" creationId="{AEA92768-EF5C-B712-D400-A4330F3A0925}"/>
          </ac:spMkLst>
        </pc:spChg>
        <pc:spChg chg="add mod">
          <ac:chgData name="Techakul, Bhumin" userId="S::ct2123@ic.ac.uk::decb687a-fc5d-4b23-9130-e8ade795d0eb" providerId="AD" clId="Web-{D9AD1A21-B006-42B3-A492-1A589FF7F049}" dt="2024-06-10T11:40:36.157" v="1027" actId="20577"/>
          <ac:spMkLst>
            <pc:docMk/>
            <pc:sldMk cId="3290073342" sldId="311"/>
            <ac:spMk id="13" creationId="{0A5FF3EF-A4BC-DAF9-E165-6CE9339298A8}"/>
          </ac:spMkLst>
        </pc:spChg>
        <pc:grpChg chg="add del mod">
          <ac:chgData name="Techakul, Bhumin" userId="S::ct2123@ic.ac.uk::decb687a-fc5d-4b23-9130-e8ade795d0eb" providerId="AD" clId="Web-{D9AD1A21-B006-42B3-A492-1A589FF7F049}" dt="2024-06-10T11:31:18.799" v="540"/>
          <ac:grpSpMkLst>
            <pc:docMk/>
            <pc:sldMk cId="3290073342" sldId="311"/>
            <ac:grpSpMk id="7" creationId="{8B258043-182D-D63B-A6E2-9F2A767A718E}"/>
          </ac:grpSpMkLst>
        </pc:grpChg>
        <pc:grpChg chg="add">
          <ac:chgData name="Techakul, Bhumin" userId="S::ct2123@ic.ac.uk::decb687a-fc5d-4b23-9130-e8ade795d0eb" providerId="AD" clId="Web-{D9AD1A21-B006-42B3-A492-1A589FF7F049}" dt="2024-06-10T11:31:16.877" v="539"/>
          <ac:grpSpMkLst>
            <pc:docMk/>
            <pc:sldMk cId="3290073342" sldId="311"/>
            <ac:grpSpMk id="11" creationId="{969B2E41-8751-1D32-90A2-9AF0CD56DA07}"/>
          </ac:grpSpMkLst>
        </pc:grpChg>
      </pc:sldChg>
      <pc:sldChg chg="addSp delSp modSp add ord replId">
        <pc:chgData name="Techakul, Bhumin" userId="S::ct2123@ic.ac.uk::decb687a-fc5d-4b23-9130-e8ade795d0eb" providerId="AD" clId="Web-{D9AD1A21-B006-42B3-A492-1A589FF7F049}" dt="2024-06-10T12:26:57.761" v="1665" actId="20577"/>
        <pc:sldMkLst>
          <pc:docMk/>
          <pc:sldMk cId="2696435656" sldId="317"/>
        </pc:sldMkLst>
        <pc:spChg chg="add del mod">
          <ac:chgData name="Techakul, Bhumin" userId="S::ct2123@ic.ac.uk::decb687a-fc5d-4b23-9130-e8ade795d0eb" providerId="AD" clId="Web-{D9AD1A21-B006-42B3-A492-1A589FF7F049}" dt="2024-06-10T11:44:53.461" v="1125"/>
          <ac:spMkLst>
            <pc:docMk/>
            <pc:sldMk cId="2696435656" sldId="317"/>
            <ac:spMk id="2" creationId="{3073A23D-5223-EE24-2A9B-EC81930FCF10}"/>
          </ac:spMkLst>
        </pc:spChg>
        <pc:spChg chg="add mod">
          <ac:chgData name="Techakul, Bhumin" userId="S::ct2123@ic.ac.uk::decb687a-fc5d-4b23-9130-e8ade795d0eb" providerId="AD" clId="Web-{D9AD1A21-B006-42B3-A492-1A589FF7F049}" dt="2024-06-10T12:25:58.541" v="1628" actId="20577"/>
          <ac:spMkLst>
            <pc:docMk/>
            <pc:sldMk cId="2696435656" sldId="317"/>
            <ac:spMk id="4" creationId="{3F107004-A602-EA95-6EA6-73AB7F84DEB3}"/>
          </ac:spMkLst>
        </pc:spChg>
        <pc:spChg chg="add mod">
          <ac:chgData name="Techakul, Bhumin" userId="S::ct2123@ic.ac.uk::decb687a-fc5d-4b23-9130-e8ade795d0eb" providerId="AD" clId="Web-{D9AD1A21-B006-42B3-A492-1A589FF7F049}" dt="2024-06-10T12:26:57.761" v="1665" actId="20577"/>
          <ac:spMkLst>
            <pc:docMk/>
            <pc:sldMk cId="2696435656" sldId="317"/>
            <ac:spMk id="11" creationId="{8BCF23B6-0B17-418A-D5A2-888B0F3F243E}"/>
          </ac:spMkLst>
        </pc:spChg>
        <pc:spChg chg="mod">
          <ac:chgData name="Techakul, Bhumin" userId="S::ct2123@ic.ac.uk::decb687a-fc5d-4b23-9130-e8ade795d0eb" providerId="AD" clId="Web-{D9AD1A21-B006-42B3-A492-1A589FF7F049}" dt="2024-06-10T11:58:23.201" v="1154" actId="20577"/>
          <ac:spMkLst>
            <pc:docMk/>
            <pc:sldMk cId="2696435656" sldId="317"/>
            <ac:spMk id="39" creationId="{00000000-0000-0000-0000-000000000000}"/>
          </ac:spMkLst>
        </pc:spChg>
        <pc:grpChg chg="add mod">
          <ac:chgData name="Techakul, Bhumin" userId="S::ct2123@ic.ac.uk::decb687a-fc5d-4b23-9130-e8ade795d0eb" providerId="AD" clId="Web-{D9AD1A21-B006-42B3-A492-1A589FF7F049}" dt="2024-06-10T12:12:01.066" v="1467" actId="1076"/>
          <ac:grpSpMkLst>
            <pc:docMk/>
            <pc:sldMk cId="2696435656" sldId="317"/>
            <ac:grpSpMk id="10" creationId="{2EF1EC43-E57B-9DFF-A12E-DED1C675B4F3}"/>
          </ac:grpSpMkLst>
        </pc:grpChg>
        <pc:picChg chg="add del mod">
          <ac:chgData name="Techakul, Bhumin" userId="S::ct2123@ic.ac.uk::decb687a-fc5d-4b23-9130-e8ade795d0eb" providerId="AD" clId="Web-{D9AD1A21-B006-42B3-A492-1A589FF7F049}" dt="2024-06-10T11:48:08.857" v="1144"/>
          <ac:picMkLst>
            <pc:docMk/>
            <pc:sldMk cId="2696435656" sldId="317"/>
            <ac:picMk id="3" creationId="{C5831D6B-4856-3E78-394D-0F3806645780}"/>
          </ac:picMkLst>
        </pc:picChg>
        <pc:picChg chg="del">
          <ac:chgData name="Techakul, Bhumin" userId="S::ct2123@ic.ac.uk::decb687a-fc5d-4b23-9130-e8ade795d0eb" providerId="AD" clId="Web-{D9AD1A21-B006-42B3-A492-1A589FF7F049}" dt="2024-06-10T11:43:54.334" v="1097"/>
          <ac:picMkLst>
            <pc:docMk/>
            <pc:sldMk cId="2696435656" sldId="317"/>
            <ac:picMk id="5" creationId="{DA3E16A3-94B9-B64D-5A88-BD598EBF4357}"/>
          </ac:picMkLst>
        </pc:picChg>
        <pc:picChg chg="del">
          <ac:chgData name="Techakul, Bhumin" userId="S::ct2123@ic.ac.uk::decb687a-fc5d-4b23-9130-e8ade795d0eb" providerId="AD" clId="Web-{D9AD1A21-B006-42B3-A492-1A589FF7F049}" dt="2024-06-10T11:43:54.334" v="1096"/>
          <ac:picMkLst>
            <pc:docMk/>
            <pc:sldMk cId="2696435656" sldId="317"/>
            <ac:picMk id="7" creationId="{40A8AAE4-BBCD-8D4A-79DE-03902FB69E38}"/>
          </ac:picMkLst>
        </pc:picChg>
      </pc:sldChg>
      <pc:sldChg chg="add del replId">
        <pc:chgData name="Techakul, Bhumin" userId="S::ct2123@ic.ac.uk::decb687a-fc5d-4b23-9130-e8ade795d0eb" providerId="AD" clId="Web-{D9AD1A21-B006-42B3-A492-1A589FF7F049}" dt="2024-06-10T12:11:48.362" v="1465"/>
        <pc:sldMkLst>
          <pc:docMk/>
          <pc:sldMk cId="894376556" sldId="318"/>
        </pc:sldMkLst>
      </pc:sldChg>
    </pc:docChg>
  </pc:docChgLst>
  <pc:docChgLst>
    <pc:chgData name="Zhang, Mai" userId="63a2803d-660f-4378-a9e3-e5274129137a" providerId="ADAL" clId="{C07379F5-2747-4A5F-A366-71003C385471}"/>
    <pc:docChg chg="undo custSel addSld delSld modSld sldOrd">
      <pc:chgData name="Zhang, Mai" userId="63a2803d-660f-4378-a9e3-e5274129137a" providerId="ADAL" clId="{C07379F5-2747-4A5F-A366-71003C385471}" dt="2024-06-10T12:18:08.144" v="1349" actId="1076"/>
      <pc:docMkLst>
        <pc:docMk/>
      </pc:docMkLst>
      <pc:sldChg chg="ord">
        <pc:chgData name="Zhang, Mai" userId="63a2803d-660f-4378-a9e3-e5274129137a" providerId="ADAL" clId="{C07379F5-2747-4A5F-A366-71003C385471}" dt="2024-06-10T10:07:54.377" v="506"/>
        <pc:sldMkLst>
          <pc:docMk/>
          <pc:sldMk cId="0" sldId="259"/>
        </pc:sldMkLst>
      </pc:sldChg>
      <pc:sldChg chg="addSp delSp modSp mod">
        <pc:chgData name="Zhang, Mai" userId="63a2803d-660f-4378-a9e3-e5274129137a" providerId="ADAL" clId="{C07379F5-2747-4A5F-A366-71003C385471}" dt="2024-06-10T11:08:36.939" v="1143" actId="1076"/>
        <pc:sldMkLst>
          <pc:docMk/>
          <pc:sldMk cId="0" sldId="262"/>
        </pc:sldMkLst>
        <pc:spChg chg="mod">
          <ac:chgData name="Zhang, Mai" userId="63a2803d-660f-4378-a9e3-e5274129137a" providerId="ADAL" clId="{C07379F5-2747-4A5F-A366-71003C385471}" dt="2024-06-10T11:07:30.520" v="1121"/>
          <ac:spMkLst>
            <pc:docMk/>
            <pc:sldMk cId="0" sldId="262"/>
            <ac:spMk id="12" creationId="{17E794C2-242A-BA9F-86A1-07C83F4D2AAB}"/>
          </ac:spMkLst>
        </pc:spChg>
        <pc:spChg chg="mod">
          <ac:chgData name="Zhang, Mai" userId="63a2803d-660f-4378-a9e3-e5274129137a" providerId="ADAL" clId="{C07379F5-2747-4A5F-A366-71003C385471}" dt="2024-06-10T11:07:30.520" v="1121"/>
          <ac:spMkLst>
            <pc:docMk/>
            <pc:sldMk cId="0" sldId="262"/>
            <ac:spMk id="14" creationId="{51E8EE48-47A8-47DB-F550-4F6D3C371951}"/>
          </ac:spMkLst>
        </pc:spChg>
        <pc:spChg chg="mod">
          <ac:chgData name="Zhang, Mai" userId="63a2803d-660f-4378-a9e3-e5274129137a" providerId="ADAL" clId="{C07379F5-2747-4A5F-A366-71003C385471}" dt="2024-06-10T11:07:24.663" v="1120" actId="1076"/>
          <ac:spMkLst>
            <pc:docMk/>
            <pc:sldMk cId="0" sldId="262"/>
            <ac:spMk id="27" creationId="{00000000-0000-0000-0000-000000000000}"/>
          </ac:spMkLst>
        </pc:spChg>
        <pc:spChg chg="add mod">
          <ac:chgData name="Zhang, Mai" userId="63a2803d-660f-4378-a9e3-e5274129137a" providerId="ADAL" clId="{C07379F5-2747-4A5F-A366-71003C385471}" dt="2024-06-10T11:08:36.939" v="1143" actId="1076"/>
          <ac:spMkLst>
            <pc:docMk/>
            <pc:sldMk cId="0" sldId="262"/>
            <ac:spMk id="28" creationId="{84D9009B-0724-1509-9646-119510993124}"/>
          </ac:spMkLst>
        </pc:spChg>
        <pc:spChg chg="add mod">
          <ac:chgData name="Zhang, Mai" userId="63a2803d-660f-4378-a9e3-e5274129137a" providerId="ADAL" clId="{C07379F5-2747-4A5F-A366-71003C385471}" dt="2024-06-10T11:08:36.939" v="1143" actId="1076"/>
          <ac:spMkLst>
            <pc:docMk/>
            <pc:sldMk cId="0" sldId="262"/>
            <ac:spMk id="29" creationId="{708E7FA9-5484-DF5A-EF29-F57D26E6A330}"/>
          </ac:spMkLst>
        </pc:spChg>
        <pc:spChg chg="add mod">
          <ac:chgData name="Zhang, Mai" userId="63a2803d-660f-4378-a9e3-e5274129137a" providerId="ADAL" clId="{C07379F5-2747-4A5F-A366-71003C385471}" dt="2024-06-10T11:08:36.939" v="1143" actId="1076"/>
          <ac:spMkLst>
            <pc:docMk/>
            <pc:sldMk cId="0" sldId="262"/>
            <ac:spMk id="30" creationId="{2BAA4514-DFD1-16D6-26E3-F547B04B02D7}"/>
          </ac:spMkLst>
        </pc:spChg>
        <pc:spChg chg="mod">
          <ac:chgData name="Zhang, Mai" userId="63a2803d-660f-4378-a9e3-e5274129137a" providerId="ADAL" clId="{C07379F5-2747-4A5F-A366-71003C385471}" dt="2024-06-10T11:07:24.663" v="1120" actId="1076"/>
          <ac:spMkLst>
            <pc:docMk/>
            <pc:sldMk cId="0" sldId="262"/>
            <ac:spMk id="32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07:24.663" v="1120" actId="1076"/>
          <ac:spMkLst>
            <pc:docMk/>
            <pc:sldMk cId="0" sldId="262"/>
            <ac:spMk id="33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09T16:53:09.214" v="0" actId="478"/>
          <ac:spMkLst>
            <pc:docMk/>
            <pc:sldMk cId="0" sldId="262"/>
            <ac:spMk id="34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07:24.663" v="1120" actId="1076"/>
          <ac:spMkLst>
            <pc:docMk/>
            <pc:sldMk cId="0" sldId="262"/>
            <ac:spMk id="37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07:24.663" v="1120" actId="1076"/>
          <ac:spMkLst>
            <pc:docMk/>
            <pc:sldMk cId="0" sldId="262"/>
            <ac:spMk id="38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07:24.663" v="1120" actId="1076"/>
          <ac:spMkLst>
            <pc:docMk/>
            <pc:sldMk cId="0" sldId="262"/>
            <ac:spMk id="39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09T16:53:09.214" v="0" actId="478"/>
          <ac:spMkLst>
            <pc:docMk/>
            <pc:sldMk cId="0" sldId="262"/>
            <ac:spMk id="40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07:24.663" v="1120" actId="1076"/>
          <ac:spMkLst>
            <pc:docMk/>
            <pc:sldMk cId="0" sldId="262"/>
            <ac:spMk id="42" creationId="{7D0C7651-53C0-7027-2F93-CA8895E22FF3}"/>
          </ac:spMkLst>
        </pc:spChg>
        <pc:spChg chg="mod">
          <ac:chgData name="Zhang, Mai" userId="63a2803d-660f-4378-a9e3-e5274129137a" providerId="ADAL" clId="{C07379F5-2747-4A5F-A366-71003C385471}" dt="2024-06-10T11:07:24.663" v="1120" actId="1076"/>
          <ac:spMkLst>
            <pc:docMk/>
            <pc:sldMk cId="0" sldId="262"/>
            <ac:spMk id="43" creationId="{6612D7C2-A1B3-7E11-005D-AD3DBB6C2114}"/>
          </ac:spMkLst>
        </pc:spChg>
        <pc:spChg chg="mod">
          <ac:chgData name="Zhang, Mai" userId="63a2803d-660f-4378-a9e3-e5274129137a" providerId="ADAL" clId="{C07379F5-2747-4A5F-A366-71003C385471}" dt="2024-06-10T11:07:24.663" v="1120" actId="1076"/>
          <ac:spMkLst>
            <pc:docMk/>
            <pc:sldMk cId="0" sldId="262"/>
            <ac:spMk id="44" creationId="{D6CA2475-9663-4402-D440-B12AAD156A2A}"/>
          </ac:spMkLst>
        </pc:spChg>
        <pc:spChg chg="del">
          <ac:chgData name="Zhang, Mai" userId="63a2803d-660f-4378-a9e3-e5274129137a" providerId="ADAL" clId="{C07379F5-2747-4A5F-A366-71003C385471}" dt="2024-06-09T16:53:09.214" v="0" actId="478"/>
          <ac:spMkLst>
            <pc:docMk/>
            <pc:sldMk cId="0" sldId="262"/>
            <ac:spMk id="45" creationId="{86390644-A867-EAEA-A1DB-B83248B1D3AB}"/>
          </ac:spMkLst>
        </pc:spChg>
        <pc:grpChg chg="del">
          <ac:chgData name="Zhang, Mai" userId="63a2803d-660f-4378-a9e3-e5274129137a" providerId="ADAL" clId="{C07379F5-2747-4A5F-A366-71003C385471}" dt="2024-06-09T16:53:09.214" v="0" actId="478"/>
          <ac:grpSpMkLst>
            <pc:docMk/>
            <pc:sldMk cId="0" sldId="262"/>
            <ac:grpSpMk id="11" creationId="{00000000-0000-0000-0000-000000000000}"/>
          </ac:grpSpMkLst>
        </pc:grpChg>
        <pc:grpChg chg="add mod">
          <ac:chgData name="Zhang, Mai" userId="63a2803d-660f-4378-a9e3-e5274129137a" providerId="ADAL" clId="{C07379F5-2747-4A5F-A366-71003C385471}" dt="2024-06-10T11:08:36.939" v="1143" actId="1076"/>
          <ac:grpSpMkLst>
            <pc:docMk/>
            <pc:sldMk cId="0" sldId="262"/>
            <ac:grpSpMk id="11" creationId="{ACE7F66B-B946-4F92-F84E-872B7D1A0EC8}"/>
          </ac:grpSpMkLst>
        </pc:grpChg>
        <pc:grpChg chg="del">
          <ac:chgData name="Zhang, Mai" userId="63a2803d-660f-4378-a9e3-e5274129137a" providerId="ADAL" clId="{C07379F5-2747-4A5F-A366-71003C385471}" dt="2024-06-09T16:53:09.214" v="0" actId="478"/>
          <ac:grpSpMkLst>
            <pc:docMk/>
            <pc:sldMk cId="0" sldId="262"/>
            <ac:grpSpMk id="13" creationId="{00000000-0000-0000-0000-000000000000}"/>
          </ac:grpSpMkLst>
        </pc:grpChg>
        <pc:grpChg chg="add mod">
          <ac:chgData name="Zhang, Mai" userId="63a2803d-660f-4378-a9e3-e5274129137a" providerId="ADAL" clId="{C07379F5-2747-4A5F-A366-71003C385471}" dt="2024-06-10T11:08:36.939" v="1143" actId="1076"/>
          <ac:grpSpMkLst>
            <pc:docMk/>
            <pc:sldMk cId="0" sldId="262"/>
            <ac:grpSpMk id="13" creationId="{916937AA-88C3-ADBA-834F-A4427533C32D}"/>
          </ac:grpSpMkLst>
        </pc:grpChg>
        <pc:grpChg chg="mod">
          <ac:chgData name="Zhang, Mai" userId="63a2803d-660f-4378-a9e3-e5274129137a" providerId="ADAL" clId="{C07379F5-2747-4A5F-A366-71003C385471}" dt="2024-06-10T11:07:24.663" v="1120" actId="1076"/>
          <ac:grpSpMkLst>
            <pc:docMk/>
            <pc:sldMk cId="0" sldId="262"/>
            <ac:grpSpMk id="15" creationId="{00000000-0000-0000-0000-000000000000}"/>
          </ac:grpSpMkLst>
        </pc:grpChg>
        <pc:grpChg chg="mod">
          <ac:chgData name="Zhang, Mai" userId="63a2803d-660f-4378-a9e3-e5274129137a" providerId="ADAL" clId="{C07379F5-2747-4A5F-A366-71003C385471}" dt="2024-06-10T11:08:28.689" v="1142" actId="1076"/>
          <ac:grpSpMkLst>
            <pc:docMk/>
            <pc:sldMk cId="0" sldId="262"/>
            <ac:grpSpMk id="17" creationId="{00000000-0000-0000-0000-000000000000}"/>
          </ac:grpSpMkLst>
        </pc:grpChg>
        <pc:grpChg chg="mod">
          <ac:chgData name="Zhang, Mai" userId="63a2803d-660f-4378-a9e3-e5274129137a" providerId="ADAL" clId="{C07379F5-2747-4A5F-A366-71003C385471}" dt="2024-06-10T11:07:24.663" v="1120" actId="1076"/>
          <ac:grpSpMkLst>
            <pc:docMk/>
            <pc:sldMk cId="0" sldId="262"/>
            <ac:grpSpMk id="19" creationId="{00000000-0000-0000-0000-000000000000}"/>
          </ac:grpSpMkLst>
        </pc:grpChg>
        <pc:grpChg chg="mod">
          <ac:chgData name="Zhang, Mai" userId="63a2803d-660f-4378-a9e3-e5274129137a" providerId="ADAL" clId="{C07379F5-2747-4A5F-A366-71003C385471}" dt="2024-06-10T11:07:24.663" v="1120" actId="1076"/>
          <ac:grpSpMkLst>
            <pc:docMk/>
            <pc:sldMk cId="0" sldId="262"/>
            <ac:grpSpMk id="21" creationId="{00000000-0000-0000-0000-000000000000}"/>
          </ac:grpSpMkLst>
        </pc:grpChg>
        <pc:grpChg chg="mod">
          <ac:chgData name="Zhang, Mai" userId="63a2803d-660f-4378-a9e3-e5274129137a" providerId="ADAL" clId="{C07379F5-2747-4A5F-A366-71003C385471}" dt="2024-06-10T11:07:24.663" v="1120" actId="1076"/>
          <ac:grpSpMkLst>
            <pc:docMk/>
            <pc:sldMk cId="0" sldId="262"/>
            <ac:grpSpMk id="23" creationId="{00000000-0000-0000-0000-000000000000}"/>
          </ac:grpSpMkLst>
        </pc:grpChg>
        <pc:grpChg chg="mod">
          <ac:chgData name="Zhang, Mai" userId="63a2803d-660f-4378-a9e3-e5274129137a" providerId="ADAL" clId="{C07379F5-2747-4A5F-A366-71003C385471}" dt="2024-06-10T11:07:24.663" v="1120" actId="1076"/>
          <ac:grpSpMkLst>
            <pc:docMk/>
            <pc:sldMk cId="0" sldId="262"/>
            <ac:grpSpMk id="25" creationId="{00000000-0000-0000-0000-000000000000}"/>
          </ac:grpSpMkLst>
        </pc:grpChg>
      </pc:sldChg>
      <pc:sldChg chg="modSp add mod">
        <pc:chgData name="Zhang, Mai" userId="63a2803d-660f-4378-a9e3-e5274129137a" providerId="ADAL" clId="{C07379F5-2747-4A5F-A366-71003C385471}" dt="2024-06-10T12:18:08.144" v="1349" actId="1076"/>
        <pc:sldMkLst>
          <pc:docMk/>
          <pc:sldMk cId="0" sldId="263"/>
        </pc:sldMkLst>
        <pc:spChg chg="mod">
          <ac:chgData name="Zhang, Mai" userId="63a2803d-660f-4378-a9e3-e5274129137a" providerId="ADAL" clId="{C07379F5-2747-4A5F-A366-71003C385471}" dt="2024-06-10T12:18:01.868" v="1348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19:23.939" v="703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47:45.526" v="896" actId="20577"/>
          <ac:spMkLst>
            <pc:docMk/>
            <pc:sldMk cId="0" sldId="263"/>
            <ac:spMk id="13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48:31.506" v="89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21:27.683" v="832" actId="2711"/>
          <ac:spMkLst>
            <pc:docMk/>
            <pc:sldMk cId="0" sldId="263"/>
            <ac:spMk id="18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19:57.452" v="734" actId="2711"/>
          <ac:spMkLst>
            <pc:docMk/>
            <pc:sldMk cId="0" sldId="263"/>
            <ac:spMk id="19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30:42.928" v="888" actId="1076"/>
          <ac:spMkLst>
            <pc:docMk/>
            <pc:sldMk cId="0" sldId="263"/>
            <ac:spMk id="20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25:19.176" v="837"/>
          <ac:spMkLst>
            <pc:docMk/>
            <pc:sldMk cId="0" sldId="263"/>
            <ac:spMk id="21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59:43.826" v="1345" actId="20577"/>
          <ac:spMkLst>
            <pc:docMk/>
            <pc:sldMk cId="0" sldId="263"/>
            <ac:spMk id="22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30:06.339" v="857" actId="20577"/>
          <ac:spMkLst>
            <pc:docMk/>
            <pc:sldMk cId="0" sldId="263"/>
            <ac:spMk id="23" creationId="{00000000-0000-0000-0000-000000000000}"/>
          </ac:spMkLst>
        </pc:spChg>
        <pc:grpChg chg="mod">
          <ac:chgData name="Zhang, Mai" userId="63a2803d-660f-4378-a9e3-e5274129137a" providerId="ADAL" clId="{C07379F5-2747-4A5F-A366-71003C385471}" dt="2024-06-10T12:18:08.144" v="1349" actId="1076"/>
          <ac:grpSpMkLst>
            <pc:docMk/>
            <pc:sldMk cId="0" sldId="263"/>
            <ac:grpSpMk id="27" creationId="{6DF175D5-369E-7080-C8F7-DC4EC6300090}"/>
          </ac:grpSpMkLst>
        </pc:grpChg>
      </pc:sldChg>
      <pc:sldChg chg="addSp delSp modSp add mod setBg">
        <pc:chgData name="Zhang, Mai" userId="63a2803d-660f-4378-a9e3-e5274129137a" providerId="ADAL" clId="{C07379F5-2747-4A5F-A366-71003C385471}" dt="2024-06-09T23:06:52.606" v="379" actId="1076"/>
        <pc:sldMkLst>
          <pc:docMk/>
          <pc:sldMk cId="0" sldId="264"/>
        </pc:sldMkLst>
        <pc:spChg chg="del">
          <ac:chgData name="Zhang, Mai" userId="63a2803d-660f-4378-a9e3-e5274129137a" providerId="ADAL" clId="{C07379F5-2747-4A5F-A366-71003C385471}" dt="2024-06-09T22:53:56.309" v="262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09T22:54:08.559" v="267" actId="1076"/>
          <ac:spMkLst>
            <pc:docMk/>
            <pc:sldMk cId="0" sldId="264"/>
            <ac:spMk id="4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09T22:47:36.515" v="253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09T22:47:08.684" v="231" actId="478"/>
          <ac:spMkLst>
            <pc:docMk/>
            <pc:sldMk cId="0" sldId="264"/>
            <ac:spMk id="6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09T22:54:17.365" v="269" actId="1076"/>
          <ac:spMkLst>
            <pc:docMk/>
            <pc:sldMk cId="0" sldId="264"/>
            <ac:spMk id="7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09T22:47:53.364" v="254" actId="478"/>
          <ac:spMkLst>
            <pc:docMk/>
            <pc:sldMk cId="0" sldId="264"/>
            <ac:spMk id="8" creationId="{00000000-0000-0000-0000-000000000000}"/>
          </ac:spMkLst>
        </pc:spChg>
        <pc:spChg chg="add del mod">
          <ac:chgData name="Zhang, Mai" userId="63a2803d-660f-4378-a9e3-e5274129137a" providerId="ADAL" clId="{C07379F5-2747-4A5F-A366-71003C385471}" dt="2024-06-09T23:05:10.259" v="342" actId="478"/>
          <ac:spMkLst>
            <pc:docMk/>
            <pc:sldMk cId="0" sldId="264"/>
            <ac:spMk id="14" creationId="{038042ED-1F56-A88F-992F-C3D0AB8DCC3F}"/>
          </ac:spMkLst>
        </pc:spChg>
        <pc:spChg chg="add del mod">
          <ac:chgData name="Zhang, Mai" userId="63a2803d-660f-4378-a9e3-e5274129137a" providerId="ADAL" clId="{C07379F5-2747-4A5F-A366-71003C385471}" dt="2024-06-09T22:55:15.767" v="300" actId="478"/>
          <ac:spMkLst>
            <pc:docMk/>
            <pc:sldMk cId="0" sldId="264"/>
            <ac:spMk id="15" creationId="{1B0B3B97-4E29-890C-45CE-CCD362DD2B7F}"/>
          </ac:spMkLst>
        </pc:spChg>
        <pc:spChg chg="add del mod">
          <ac:chgData name="Zhang, Mai" userId="63a2803d-660f-4378-a9e3-e5274129137a" providerId="ADAL" clId="{C07379F5-2747-4A5F-A366-71003C385471}" dt="2024-06-09T22:54:48.885" v="278" actId="478"/>
          <ac:spMkLst>
            <pc:docMk/>
            <pc:sldMk cId="0" sldId="264"/>
            <ac:spMk id="16" creationId="{272788F6-0B10-6F16-3A21-BB7EFF36C95A}"/>
          </ac:spMkLst>
        </pc:spChg>
        <pc:spChg chg="add mod">
          <ac:chgData name="Zhang, Mai" userId="63a2803d-660f-4378-a9e3-e5274129137a" providerId="ADAL" clId="{C07379F5-2747-4A5F-A366-71003C385471}" dt="2024-06-09T22:56:16.256" v="321" actId="1076"/>
          <ac:spMkLst>
            <pc:docMk/>
            <pc:sldMk cId="0" sldId="264"/>
            <ac:spMk id="17" creationId="{F34CE093-994B-3248-1BFC-E4BD0904E6EF}"/>
          </ac:spMkLst>
        </pc:spChg>
        <pc:spChg chg="add mod">
          <ac:chgData name="Zhang, Mai" userId="63a2803d-660f-4378-a9e3-e5274129137a" providerId="ADAL" clId="{C07379F5-2747-4A5F-A366-71003C385471}" dt="2024-06-09T23:03:35.073" v="338" actId="207"/>
          <ac:spMkLst>
            <pc:docMk/>
            <pc:sldMk cId="0" sldId="264"/>
            <ac:spMk id="20" creationId="{3C8DE5AF-785E-272F-D773-1C1D373CBB02}"/>
          </ac:spMkLst>
        </pc:spChg>
        <pc:spChg chg="add del mod">
          <ac:chgData name="Zhang, Mai" userId="63a2803d-660f-4378-a9e3-e5274129137a" providerId="ADAL" clId="{C07379F5-2747-4A5F-A366-71003C385471}" dt="2024-06-09T23:05:09.248" v="341" actId="478"/>
          <ac:spMkLst>
            <pc:docMk/>
            <pc:sldMk cId="0" sldId="264"/>
            <ac:spMk id="22" creationId="{460C1548-AD91-D760-3EA0-05F0E506A996}"/>
          </ac:spMkLst>
        </pc:spChg>
        <pc:spChg chg="add mod">
          <ac:chgData name="Zhang, Mai" userId="63a2803d-660f-4378-a9e3-e5274129137a" providerId="ADAL" clId="{C07379F5-2747-4A5F-A366-71003C385471}" dt="2024-06-09T23:05:38.138" v="355" actId="20577"/>
          <ac:spMkLst>
            <pc:docMk/>
            <pc:sldMk cId="0" sldId="264"/>
            <ac:spMk id="23" creationId="{72872FAC-0147-294C-9842-FC4E11ACF189}"/>
          </ac:spMkLst>
        </pc:spChg>
        <pc:spChg chg="add mod">
          <ac:chgData name="Zhang, Mai" userId="63a2803d-660f-4378-a9e3-e5274129137a" providerId="ADAL" clId="{C07379F5-2747-4A5F-A366-71003C385471}" dt="2024-06-09T23:05:44.138" v="357" actId="1076"/>
          <ac:spMkLst>
            <pc:docMk/>
            <pc:sldMk cId="0" sldId="264"/>
            <ac:spMk id="24" creationId="{635DF361-2930-93D3-24CB-3AA4A3CF9864}"/>
          </ac:spMkLst>
        </pc:spChg>
        <pc:spChg chg="add mod">
          <ac:chgData name="Zhang, Mai" userId="63a2803d-660f-4378-a9e3-e5274129137a" providerId="ADAL" clId="{C07379F5-2747-4A5F-A366-71003C385471}" dt="2024-06-09T23:06:18.279" v="358"/>
          <ac:spMkLst>
            <pc:docMk/>
            <pc:sldMk cId="0" sldId="264"/>
            <ac:spMk id="27" creationId="{D8E797F0-726C-AA4A-9005-E8B714F2438B}"/>
          </ac:spMkLst>
        </pc:spChg>
        <pc:spChg chg="add mod">
          <ac:chgData name="Zhang, Mai" userId="63a2803d-660f-4378-a9e3-e5274129137a" providerId="ADAL" clId="{C07379F5-2747-4A5F-A366-71003C385471}" dt="2024-06-09T23:06:18.279" v="358"/>
          <ac:spMkLst>
            <pc:docMk/>
            <pc:sldMk cId="0" sldId="264"/>
            <ac:spMk id="28" creationId="{824A5D5D-3A39-5D03-DCDA-0CF648A6CDCD}"/>
          </ac:spMkLst>
        </pc:spChg>
        <pc:spChg chg="add mod">
          <ac:chgData name="Zhang, Mai" userId="63a2803d-660f-4378-a9e3-e5274129137a" providerId="ADAL" clId="{C07379F5-2747-4A5F-A366-71003C385471}" dt="2024-06-09T23:06:48.638" v="377" actId="20577"/>
          <ac:spMkLst>
            <pc:docMk/>
            <pc:sldMk cId="0" sldId="264"/>
            <ac:spMk id="31" creationId="{60D30BF6-F2B1-0340-EB08-4FF6294F3CDB}"/>
          </ac:spMkLst>
        </pc:spChg>
        <pc:spChg chg="add mod">
          <ac:chgData name="Zhang, Mai" userId="63a2803d-660f-4378-a9e3-e5274129137a" providerId="ADAL" clId="{C07379F5-2747-4A5F-A366-71003C385471}" dt="2024-06-09T23:06:29.259" v="362" actId="1076"/>
          <ac:spMkLst>
            <pc:docMk/>
            <pc:sldMk cId="0" sldId="264"/>
            <ac:spMk id="32" creationId="{9DD044AC-B464-F4F7-9FE5-1E50C05846CF}"/>
          </ac:spMkLst>
        </pc:spChg>
        <pc:picChg chg="del">
          <ac:chgData name="Zhang, Mai" userId="63a2803d-660f-4378-a9e3-e5274129137a" providerId="ADAL" clId="{C07379F5-2747-4A5F-A366-71003C385471}" dt="2024-06-09T22:47:04.382" v="230" actId="478"/>
          <ac:picMkLst>
            <pc:docMk/>
            <pc:sldMk cId="0" sldId="264"/>
            <ac:picMk id="9" creationId="{00000000-0000-0000-0000-000000000000}"/>
          </ac:picMkLst>
        </pc:picChg>
        <pc:picChg chg="add mod">
          <ac:chgData name="Zhang, Mai" userId="63a2803d-660f-4378-a9e3-e5274129137a" providerId="ADAL" clId="{C07379F5-2747-4A5F-A366-71003C385471}" dt="2024-06-09T22:54:25.907" v="271" actId="1076"/>
          <ac:picMkLst>
            <pc:docMk/>
            <pc:sldMk cId="0" sldId="264"/>
            <ac:picMk id="12" creationId="{7D3C1356-F3B0-0696-F6B9-CCABE7223718}"/>
          </ac:picMkLst>
        </pc:picChg>
        <pc:picChg chg="add mod">
          <ac:chgData name="Zhang, Mai" userId="63a2803d-660f-4378-a9e3-e5274129137a" providerId="ADAL" clId="{C07379F5-2747-4A5F-A366-71003C385471}" dt="2024-06-09T22:54:27.481" v="272" actId="1076"/>
          <ac:picMkLst>
            <pc:docMk/>
            <pc:sldMk cId="0" sldId="264"/>
            <ac:picMk id="13" creationId="{60CD3881-69C0-50D6-7463-F42C6BCBF837}"/>
          </ac:picMkLst>
        </pc:picChg>
        <pc:picChg chg="add mod modCrop">
          <ac:chgData name="Zhang, Mai" userId="63a2803d-660f-4378-a9e3-e5274129137a" providerId="ADAL" clId="{C07379F5-2747-4A5F-A366-71003C385471}" dt="2024-06-09T23:03:17.979" v="328" actId="1076"/>
          <ac:picMkLst>
            <pc:docMk/>
            <pc:sldMk cId="0" sldId="264"/>
            <ac:picMk id="19" creationId="{F56F1725-FC8C-B7FD-DA65-966211BDFF0F}"/>
          </ac:picMkLst>
        </pc:picChg>
        <pc:picChg chg="add mod">
          <ac:chgData name="Zhang, Mai" userId="63a2803d-660f-4378-a9e3-e5274129137a" providerId="ADAL" clId="{C07379F5-2747-4A5F-A366-71003C385471}" dt="2024-06-09T23:06:22.723" v="360" actId="1076"/>
          <ac:picMkLst>
            <pc:docMk/>
            <pc:sldMk cId="0" sldId="264"/>
            <ac:picMk id="21" creationId="{A86033AC-AE83-6811-D882-297C27FC42B6}"/>
          </ac:picMkLst>
        </pc:picChg>
        <pc:cxnChg chg="add mod">
          <ac:chgData name="Zhang, Mai" userId="63a2803d-660f-4378-a9e3-e5274129137a" providerId="ADAL" clId="{C07379F5-2747-4A5F-A366-71003C385471}" dt="2024-06-09T23:05:23.265" v="344" actId="1076"/>
          <ac:cxnSpMkLst>
            <pc:docMk/>
            <pc:sldMk cId="0" sldId="264"/>
            <ac:cxnSpMk id="25" creationId="{867CE579-2529-DE29-6A83-02BBD1F4FB96}"/>
          </ac:cxnSpMkLst>
        </pc:cxnChg>
        <pc:cxnChg chg="add mod">
          <ac:chgData name="Zhang, Mai" userId="63a2803d-660f-4378-a9e3-e5274129137a" providerId="ADAL" clId="{C07379F5-2747-4A5F-A366-71003C385471}" dt="2024-06-09T23:05:42.565" v="356" actId="1076"/>
          <ac:cxnSpMkLst>
            <pc:docMk/>
            <pc:sldMk cId="0" sldId="264"/>
            <ac:cxnSpMk id="26" creationId="{A44D7B58-87A5-FB5F-0328-B2EF71E3CA6E}"/>
          </ac:cxnSpMkLst>
        </pc:cxnChg>
        <pc:cxnChg chg="add mod">
          <ac:chgData name="Zhang, Mai" userId="63a2803d-660f-4378-a9e3-e5274129137a" providerId="ADAL" clId="{C07379F5-2747-4A5F-A366-71003C385471}" dt="2024-06-09T23:06:18.279" v="358"/>
          <ac:cxnSpMkLst>
            <pc:docMk/>
            <pc:sldMk cId="0" sldId="264"/>
            <ac:cxnSpMk id="29" creationId="{2B4677E9-AE16-2402-12BF-A4ECE99B8485}"/>
          </ac:cxnSpMkLst>
        </pc:cxnChg>
        <pc:cxnChg chg="add mod">
          <ac:chgData name="Zhang, Mai" userId="63a2803d-660f-4378-a9e3-e5274129137a" providerId="ADAL" clId="{C07379F5-2747-4A5F-A366-71003C385471}" dt="2024-06-09T23:06:18.279" v="358"/>
          <ac:cxnSpMkLst>
            <pc:docMk/>
            <pc:sldMk cId="0" sldId="264"/>
            <ac:cxnSpMk id="30" creationId="{294D49C8-01CF-1736-696B-A6044C602F1A}"/>
          </ac:cxnSpMkLst>
        </pc:cxnChg>
        <pc:cxnChg chg="add mod">
          <ac:chgData name="Zhang, Mai" userId="63a2803d-660f-4378-a9e3-e5274129137a" providerId="ADAL" clId="{C07379F5-2747-4A5F-A366-71003C385471}" dt="2024-06-09T23:06:50.560" v="378" actId="1076"/>
          <ac:cxnSpMkLst>
            <pc:docMk/>
            <pc:sldMk cId="0" sldId="264"/>
            <ac:cxnSpMk id="33" creationId="{17E836A6-DFCB-59A6-6CB3-0A5A8DC2D25B}"/>
          </ac:cxnSpMkLst>
        </pc:cxnChg>
        <pc:cxnChg chg="add mod">
          <ac:chgData name="Zhang, Mai" userId="63a2803d-660f-4378-a9e3-e5274129137a" providerId="ADAL" clId="{C07379F5-2747-4A5F-A366-71003C385471}" dt="2024-06-09T23:06:52.606" v="379" actId="1076"/>
          <ac:cxnSpMkLst>
            <pc:docMk/>
            <pc:sldMk cId="0" sldId="264"/>
            <ac:cxnSpMk id="34" creationId="{1EAF8330-A10A-11D8-1E0F-E71003C54182}"/>
          </ac:cxnSpMkLst>
        </pc:cxnChg>
      </pc:sldChg>
      <pc:sldChg chg="delSp modSp mod">
        <pc:chgData name="Zhang, Mai" userId="63a2803d-660f-4378-a9e3-e5274129137a" providerId="ADAL" clId="{C07379F5-2747-4A5F-A366-71003C385471}" dt="2024-06-10T11:47:02.203" v="1228" actId="1076"/>
        <pc:sldMkLst>
          <pc:docMk/>
          <pc:sldMk cId="0" sldId="268"/>
        </pc:sldMkLst>
        <pc:spChg chg="del mod">
          <ac:chgData name="Zhang, Mai" userId="63a2803d-660f-4378-a9e3-e5274129137a" providerId="ADAL" clId="{C07379F5-2747-4A5F-A366-71003C385471}" dt="2024-06-10T11:45:44.765" v="1209" actId="478"/>
          <ac:spMkLst>
            <pc:docMk/>
            <pc:sldMk cId="0" sldId="268"/>
            <ac:spMk id="2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47:02.203" v="1228" actId="1076"/>
          <ac:spMkLst>
            <pc:docMk/>
            <pc:sldMk cId="0" sldId="268"/>
            <ac:spMk id="3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54.068" v="1214" actId="478"/>
          <ac:spMkLst>
            <pc:docMk/>
            <pc:sldMk cId="0" sldId="268"/>
            <ac:spMk id="15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51.552" v="1213" actId="478"/>
          <ac:spMkLst>
            <pc:docMk/>
            <pc:sldMk cId="0" sldId="268"/>
            <ac:spMk id="16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49.934" v="1212" actId="478"/>
          <ac:spMkLst>
            <pc:docMk/>
            <pc:sldMk cId="0" sldId="268"/>
            <ac:spMk id="20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48.880" v="1211" actId="478"/>
          <ac:spMkLst>
            <pc:docMk/>
            <pc:sldMk cId="0" sldId="268"/>
            <ac:spMk id="21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46.131" v="1210" actId="478"/>
          <ac:spMkLst>
            <pc:docMk/>
            <pc:sldMk cId="0" sldId="268"/>
            <ac:spMk id="22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46.131" v="1210" actId="478"/>
          <ac:spMkLst>
            <pc:docMk/>
            <pc:sldMk cId="0" sldId="268"/>
            <ac:spMk id="23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46.131" v="1210" actId="478"/>
          <ac:spMkLst>
            <pc:docMk/>
            <pc:sldMk cId="0" sldId="268"/>
            <ac:spMk id="24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46.131" v="1210" actId="478"/>
          <ac:spMkLst>
            <pc:docMk/>
            <pc:sldMk cId="0" sldId="268"/>
            <ac:spMk id="25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46.131" v="1210" actId="478"/>
          <ac:spMkLst>
            <pc:docMk/>
            <pc:sldMk cId="0" sldId="268"/>
            <ac:spMk id="26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46.131" v="1210" actId="478"/>
          <ac:spMkLst>
            <pc:docMk/>
            <pc:sldMk cId="0" sldId="268"/>
            <ac:spMk id="27" creationId="{00000000-0000-0000-0000-000000000000}"/>
          </ac:spMkLst>
        </pc:spChg>
        <pc:spChg chg="del">
          <ac:chgData name="Zhang, Mai" userId="63a2803d-660f-4378-a9e3-e5274129137a" providerId="ADAL" clId="{C07379F5-2747-4A5F-A366-71003C385471}" dt="2024-06-10T11:45:40.281" v="1207" actId="478"/>
          <ac:spMkLst>
            <pc:docMk/>
            <pc:sldMk cId="0" sldId="268"/>
            <ac:spMk id="28" creationId="{00000000-0000-0000-0000-000000000000}"/>
          </ac:spMkLst>
        </pc:spChg>
        <pc:grpChg chg="del">
          <ac:chgData name="Zhang, Mai" userId="63a2803d-660f-4378-a9e3-e5274129137a" providerId="ADAL" clId="{C07379F5-2747-4A5F-A366-71003C385471}" dt="2024-06-10T11:45:37.019" v="1205" actId="478"/>
          <ac:grpSpMkLst>
            <pc:docMk/>
            <pc:sldMk cId="0" sldId="268"/>
            <ac:grpSpMk id="4" creationId="{00000000-0000-0000-0000-000000000000}"/>
          </ac:grpSpMkLst>
        </pc:grpChg>
        <pc:grpChg chg="mod">
          <ac:chgData name="Zhang, Mai" userId="63a2803d-660f-4378-a9e3-e5274129137a" providerId="ADAL" clId="{C07379F5-2747-4A5F-A366-71003C385471}" dt="2024-06-10T11:46:30.791" v="1226" actId="1076"/>
          <ac:grpSpMkLst>
            <pc:docMk/>
            <pc:sldMk cId="0" sldId="268"/>
            <ac:grpSpMk id="9" creationId="{00000000-0000-0000-0000-000000000000}"/>
          </ac:grpSpMkLst>
        </pc:grpChg>
        <pc:grpChg chg="del">
          <ac:chgData name="Zhang, Mai" userId="63a2803d-660f-4378-a9e3-e5274129137a" providerId="ADAL" clId="{C07379F5-2747-4A5F-A366-71003C385471}" dt="2024-06-10T11:45:38.324" v="1206" actId="478"/>
          <ac:grpSpMkLst>
            <pc:docMk/>
            <pc:sldMk cId="0" sldId="268"/>
            <ac:grpSpMk id="17" creationId="{00000000-0000-0000-0000-000000000000}"/>
          </ac:grpSpMkLst>
        </pc:grpChg>
      </pc:sldChg>
      <pc:sldChg chg="modSp mod">
        <pc:chgData name="Zhang, Mai" userId="63a2803d-660f-4378-a9e3-e5274129137a" providerId="ADAL" clId="{C07379F5-2747-4A5F-A366-71003C385471}" dt="2024-06-10T10:07:42.993" v="504" actId="20577"/>
        <pc:sldMkLst>
          <pc:docMk/>
          <pc:sldMk cId="3563794230" sldId="287"/>
        </pc:sldMkLst>
        <pc:spChg chg="mod">
          <ac:chgData name="Zhang, Mai" userId="63a2803d-660f-4378-a9e3-e5274129137a" providerId="ADAL" clId="{C07379F5-2747-4A5F-A366-71003C385471}" dt="2024-06-10T10:05:57.535" v="454" actId="1076"/>
          <ac:spMkLst>
            <pc:docMk/>
            <pc:sldMk cId="3563794230" sldId="287"/>
            <ac:spMk id="294" creationId="{08DFE347-D4FD-7488-B971-30D66D36CB73}"/>
          </ac:spMkLst>
        </pc:spChg>
        <pc:spChg chg="mod">
          <ac:chgData name="Zhang, Mai" userId="63a2803d-660f-4378-a9e3-e5274129137a" providerId="ADAL" clId="{C07379F5-2747-4A5F-A366-71003C385471}" dt="2024-06-10T10:05:45.851" v="452" actId="1076"/>
          <ac:spMkLst>
            <pc:docMk/>
            <pc:sldMk cId="3563794230" sldId="287"/>
            <ac:spMk id="306" creationId="{F4F4D769-F622-A424-21D8-A5C9FCB211AF}"/>
          </ac:spMkLst>
        </pc:spChg>
        <pc:spChg chg="mod">
          <ac:chgData name="Zhang, Mai" userId="63a2803d-660f-4378-a9e3-e5274129137a" providerId="ADAL" clId="{C07379F5-2747-4A5F-A366-71003C385471}" dt="2024-06-10T10:07:42.993" v="504" actId="20577"/>
          <ac:spMkLst>
            <pc:docMk/>
            <pc:sldMk cId="3563794230" sldId="287"/>
            <ac:spMk id="307" creationId="{6F91B1BA-40F4-AA67-FEFC-CB99D865C309}"/>
          </ac:spMkLst>
        </pc:spChg>
        <pc:spChg chg="mod">
          <ac:chgData name="Zhang, Mai" userId="63a2803d-660f-4378-a9e3-e5274129137a" providerId="ADAL" clId="{C07379F5-2747-4A5F-A366-71003C385471}" dt="2024-06-10T10:06:04.128" v="456" actId="1076"/>
          <ac:spMkLst>
            <pc:docMk/>
            <pc:sldMk cId="3563794230" sldId="287"/>
            <ac:spMk id="308" creationId="{710AC9BE-F3F1-A07B-991A-EF6474E9C37D}"/>
          </ac:spMkLst>
        </pc:spChg>
        <pc:grpChg chg="mod">
          <ac:chgData name="Zhang, Mai" userId="63a2803d-660f-4378-a9e3-e5274129137a" providerId="ADAL" clId="{C07379F5-2747-4A5F-A366-71003C385471}" dt="2024-06-10T10:06:00.526" v="455" actId="1076"/>
          <ac:grpSpMkLst>
            <pc:docMk/>
            <pc:sldMk cId="3563794230" sldId="287"/>
            <ac:grpSpMk id="289" creationId="{D9762F86-3163-109C-3D71-F34D1DDE6FD8}"/>
          </ac:grpSpMkLst>
        </pc:grpChg>
      </pc:sldChg>
      <pc:sldChg chg="ord">
        <pc:chgData name="Zhang, Mai" userId="63a2803d-660f-4378-a9e3-e5274129137a" providerId="ADAL" clId="{C07379F5-2747-4A5F-A366-71003C385471}" dt="2024-06-10T10:07:54.377" v="506"/>
        <pc:sldMkLst>
          <pc:docMk/>
          <pc:sldMk cId="93131036" sldId="288"/>
        </pc:sldMkLst>
      </pc:sldChg>
      <pc:sldChg chg="addSp modSp mod">
        <pc:chgData name="Zhang, Mai" userId="63a2803d-660f-4378-a9e3-e5274129137a" providerId="ADAL" clId="{C07379F5-2747-4A5F-A366-71003C385471}" dt="2024-06-09T19:09:34.236" v="160" actId="404"/>
        <pc:sldMkLst>
          <pc:docMk/>
          <pc:sldMk cId="1624943433" sldId="289"/>
        </pc:sldMkLst>
        <pc:spChg chg="add mod">
          <ac:chgData name="Zhang, Mai" userId="63a2803d-660f-4378-a9e3-e5274129137a" providerId="ADAL" clId="{C07379F5-2747-4A5F-A366-71003C385471}" dt="2024-06-09T16:54:28.104" v="6" actId="1076"/>
          <ac:spMkLst>
            <pc:docMk/>
            <pc:sldMk cId="1624943433" sldId="289"/>
            <ac:spMk id="2" creationId="{F597A940-837B-71E6-32B6-592C31CAB8D7}"/>
          </ac:spMkLst>
        </pc:spChg>
        <pc:spChg chg="mod">
          <ac:chgData name="Zhang, Mai" userId="63a2803d-660f-4378-a9e3-e5274129137a" providerId="ADAL" clId="{C07379F5-2747-4A5F-A366-71003C385471}" dt="2024-06-09T16:54:18.402" v="2"/>
          <ac:spMkLst>
            <pc:docMk/>
            <pc:sldMk cId="1624943433" sldId="289"/>
            <ac:spMk id="5" creationId="{C4A92898-1B20-BA7E-FEA3-2C002CAF0453}"/>
          </ac:spMkLst>
        </pc:spChg>
        <pc:spChg chg="mod">
          <ac:chgData name="Zhang, Mai" userId="63a2803d-660f-4378-a9e3-e5274129137a" providerId="ADAL" clId="{C07379F5-2747-4A5F-A366-71003C385471}" dt="2024-06-09T16:54:18.402" v="2"/>
          <ac:spMkLst>
            <pc:docMk/>
            <pc:sldMk cId="1624943433" sldId="289"/>
            <ac:spMk id="6" creationId="{746D97AC-FD32-3F3D-C973-BB3F3BB823A5}"/>
          </ac:spMkLst>
        </pc:spChg>
        <pc:spChg chg="add mod">
          <ac:chgData name="Zhang, Mai" userId="63a2803d-660f-4378-a9e3-e5274129137a" providerId="ADAL" clId="{C07379F5-2747-4A5F-A366-71003C385471}" dt="2024-06-09T19:09:34.236" v="160" actId="404"/>
          <ac:spMkLst>
            <pc:docMk/>
            <pc:sldMk cId="1624943433" sldId="289"/>
            <ac:spMk id="7" creationId="{C0EE3E7A-2B9B-B181-9A54-26C9CA8234E0}"/>
          </ac:spMkLst>
        </pc:spChg>
        <pc:spChg chg="add mod">
          <ac:chgData name="Zhang, Mai" userId="63a2803d-660f-4378-a9e3-e5274129137a" providerId="ADAL" clId="{C07379F5-2747-4A5F-A366-71003C385471}" dt="2024-06-09T18:45:57.099" v="48" actId="1076"/>
          <ac:spMkLst>
            <pc:docMk/>
            <pc:sldMk cId="1624943433" sldId="289"/>
            <ac:spMk id="10" creationId="{3F5566CB-A8EC-8432-BAA6-670E9BBA251C}"/>
          </ac:spMkLst>
        </pc:spChg>
        <pc:spChg chg="add mod">
          <ac:chgData name="Zhang, Mai" userId="63a2803d-660f-4378-a9e3-e5274129137a" providerId="ADAL" clId="{C07379F5-2747-4A5F-A366-71003C385471}" dt="2024-06-09T18:50:25.245" v="73" actId="2711"/>
          <ac:spMkLst>
            <pc:docMk/>
            <pc:sldMk cId="1624943433" sldId="289"/>
            <ac:spMk id="12" creationId="{1F7DFEC7-EF78-B793-C158-8528D9A2E14B}"/>
          </ac:spMkLst>
        </pc:spChg>
        <pc:grpChg chg="add mod">
          <ac:chgData name="Zhang, Mai" userId="63a2803d-660f-4378-a9e3-e5274129137a" providerId="ADAL" clId="{C07379F5-2747-4A5F-A366-71003C385471}" dt="2024-06-09T16:54:29.693" v="7" actId="1076"/>
          <ac:grpSpMkLst>
            <pc:docMk/>
            <pc:sldMk cId="1624943433" sldId="289"/>
            <ac:grpSpMk id="3" creationId="{559BAEDC-F62E-0F05-3216-2EA2E85B233C}"/>
          </ac:grpSpMkLst>
        </pc:grpChg>
        <pc:graphicFrameChg chg="add mod">
          <ac:chgData name="Zhang, Mai" userId="63a2803d-660f-4378-a9e3-e5274129137a" providerId="ADAL" clId="{C07379F5-2747-4A5F-A366-71003C385471}" dt="2024-06-09T18:49:17.268" v="68" actId="1076"/>
          <ac:graphicFrameMkLst>
            <pc:docMk/>
            <pc:sldMk cId="1624943433" sldId="289"/>
            <ac:graphicFrameMk id="11" creationId="{3881344A-675C-4920-8469-977A39EC2146}"/>
          </ac:graphicFrameMkLst>
        </pc:graphicFrameChg>
        <pc:picChg chg="add mod">
          <ac:chgData name="Zhang, Mai" userId="63a2803d-660f-4378-a9e3-e5274129137a" providerId="ADAL" clId="{C07379F5-2747-4A5F-A366-71003C385471}" dt="2024-06-09T18:49:13.009" v="66" actId="1076"/>
          <ac:picMkLst>
            <pc:docMk/>
            <pc:sldMk cId="1624943433" sldId="289"/>
            <ac:picMk id="8" creationId="{AD283D5E-BAC7-9204-4720-EA57558D23C8}"/>
          </ac:picMkLst>
        </pc:picChg>
        <pc:picChg chg="add mod modCrop">
          <ac:chgData name="Zhang, Mai" userId="63a2803d-660f-4378-a9e3-e5274129137a" providerId="ADAL" clId="{C07379F5-2747-4A5F-A366-71003C385471}" dt="2024-06-09T18:50:29.481" v="74" actId="1076"/>
          <ac:picMkLst>
            <pc:docMk/>
            <pc:sldMk cId="1624943433" sldId="289"/>
            <ac:picMk id="9" creationId="{A9016E4E-9B09-C3B4-84B5-BF797E266389}"/>
          </ac:picMkLst>
        </pc:picChg>
      </pc:sldChg>
      <pc:sldChg chg="ord">
        <pc:chgData name="Zhang, Mai" userId="63a2803d-660f-4378-a9e3-e5274129137a" providerId="ADAL" clId="{C07379F5-2747-4A5F-A366-71003C385471}" dt="2024-06-10T10:07:54.377" v="506"/>
        <pc:sldMkLst>
          <pc:docMk/>
          <pc:sldMk cId="2584940142" sldId="290"/>
        </pc:sldMkLst>
      </pc:sldChg>
      <pc:sldChg chg="modSp mod">
        <pc:chgData name="Zhang, Mai" userId="63a2803d-660f-4378-a9e3-e5274129137a" providerId="ADAL" clId="{C07379F5-2747-4A5F-A366-71003C385471}" dt="2024-06-10T10:16:15.681" v="627"/>
        <pc:sldMkLst>
          <pc:docMk/>
          <pc:sldMk cId="3573576969" sldId="291"/>
        </pc:sldMkLst>
        <pc:spChg chg="mod">
          <ac:chgData name="Zhang, Mai" userId="63a2803d-660f-4378-a9e3-e5274129137a" providerId="ADAL" clId="{C07379F5-2747-4A5F-A366-71003C385471}" dt="2024-06-10T10:16:15.681" v="627"/>
          <ac:spMkLst>
            <pc:docMk/>
            <pc:sldMk cId="3573576969" sldId="291"/>
            <ac:spMk id="6" creationId="{CF127C6B-B0A2-06EB-5CE2-899AB37ACEF9}"/>
          </ac:spMkLst>
        </pc:spChg>
        <pc:spChg chg="mod">
          <ac:chgData name="Zhang, Mai" userId="63a2803d-660f-4378-a9e3-e5274129137a" providerId="ADAL" clId="{C07379F5-2747-4A5F-A366-71003C385471}" dt="2024-06-10T10:15:36.666" v="581" actId="20577"/>
          <ac:spMkLst>
            <pc:docMk/>
            <pc:sldMk cId="3573576969" sldId="291"/>
            <ac:spMk id="11" creationId="{E8E1C6C9-AB97-A3A6-7AE1-A88B9CC6A3DD}"/>
          </ac:spMkLst>
        </pc:spChg>
      </pc:sldChg>
      <pc:sldChg chg="ord">
        <pc:chgData name="Zhang, Mai" userId="63a2803d-660f-4378-a9e3-e5274129137a" providerId="ADAL" clId="{C07379F5-2747-4A5F-A366-71003C385471}" dt="2024-06-10T10:09:39.560" v="542"/>
        <pc:sldMkLst>
          <pc:docMk/>
          <pc:sldMk cId="246450450" sldId="293"/>
        </pc:sldMkLst>
      </pc:sldChg>
      <pc:sldChg chg="ord">
        <pc:chgData name="Zhang, Mai" userId="63a2803d-660f-4378-a9e3-e5274129137a" providerId="ADAL" clId="{C07379F5-2747-4A5F-A366-71003C385471}" dt="2024-06-10T10:09:39.560" v="542"/>
        <pc:sldMkLst>
          <pc:docMk/>
          <pc:sldMk cId="874663531" sldId="294"/>
        </pc:sldMkLst>
      </pc:sldChg>
      <pc:sldChg chg="new del">
        <pc:chgData name="Zhang, Mai" userId="63a2803d-660f-4378-a9e3-e5274129137a" providerId="ADAL" clId="{C07379F5-2747-4A5F-A366-71003C385471}" dt="2024-06-09T19:07:28.058" v="152" actId="47"/>
        <pc:sldMkLst>
          <pc:docMk/>
          <pc:sldMk cId="1927124375" sldId="295"/>
        </pc:sldMkLst>
      </pc:sldChg>
      <pc:sldChg chg="addSp delSp modSp add mod delAnim modAnim">
        <pc:chgData name="Zhang, Mai" userId="63a2803d-660f-4378-a9e3-e5274129137a" providerId="ADAL" clId="{C07379F5-2747-4A5F-A366-71003C385471}" dt="2024-06-09T19:09:41.054" v="162" actId="404"/>
        <pc:sldMkLst>
          <pc:docMk/>
          <pc:sldMk cId="2126567508" sldId="296"/>
        </pc:sldMkLst>
        <pc:spChg chg="mod">
          <ac:chgData name="Zhang, Mai" userId="63a2803d-660f-4378-a9e3-e5274129137a" providerId="ADAL" clId="{C07379F5-2747-4A5F-A366-71003C385471}" dt="2024-06-09T19:09:41.054" v="162" actId="404"/>
          <ac:spMkLst>
            <pc:docMk/>
            <pc:sldMk cId="2126567508" sldId="296"/>
            <ac:spMk id="7" creationId="{C0EE3E7A-2B9B-B181-9A54-26C9CA8234E0}"/>
          </ac:spMkLst>
        </pc:spChg>
        <pc:spChg chg="del mod">
          <ac:chgData name="Zhang, Mai" userId="63a2803d-660f-4378-a9e3-e5274129137a" providerId="ADAL" clId="{C07379F5-2747-4A5F-A366-71003C385471}" dt="2024-06-09T19:01:02.700" v="82" actId="478"/>
          <ac:spMkLst>
            <pc:docMk/>
            <pc:sldMk cId="2126567508" sldId="296"/>
            <ac:spMk id="12" creationId="{1F7DFEC7-EF78-B793-C158-8528D9A2E14B}"/>
          </ac:spMkLst>
        </pc:spChg>
        <pc:graphicFrameChg chg="del">
          <ac:chgData name="Zhang, Mai" userId="63a2803d-660f-4378-a9e3-e5274129137a" providerId="ADAL" clId="{C07379F5-2747-4A5F-A366-71003C385471}" dt="2024-06-09T19:00:59.017" v="80" actId="478"/>
          <ac:graphicFrameMkLst>
            <pc:docMk/>
            <pc:sldMk cId="2126567508" sldId="296"/>
            <ac:graphicFrameMk id="11" creationId="{3881344A-675C-4920-8469-977A39EC2146}"/>
          </ac:graphicFrameMkLst>
        </pc:graphicFrameChg>
        <pc:graphicFrameChg chg="add mod">
          <ac:chgData name="Zhang, Mai" userId="63a2803d-660f-4378-a9e3-e5274129137a" providerId="ADAL" clId="{C07379F5-2747-4A5F-A366-71003C385471}" dt="2024-06-09T19:05:11.392" v="118" actId="1076"/>
          <ac:graphicFrameMkLst>
            <pc:docMk/>
            <pc:sldMk cId="2126567508" sldId="296"/>
            <ac:graphicFrameMk id="18" creationId="{79F11C6E-A8A6-BBE5-35D3-75AB58DBCE2E}"/>
          </ac:graphicFrameMkLst>
        </pc:graphicFrameChg>
        <pc:graphicFrameChg chg="del">
          <ac:chgData name="Zhang, Mai" userId="63a2803d-660f-4378-a9e3-e5274129137a" providerId="ADAL" clId="{C07379F5-2747-4A5F-A366-71003C385471}" dt="2024-06-09T19:05:58.357" v="120" actId="478"/>
          <ac:graphicFrameMkLst>
            <pc:docMk/>
            <pc:sldMk cId="2126567508" sldId="296"/>
            <ac:graphicFrameMk id="19" creationId="{96E959D3-1A43-7F78-7C63-B19AFB96C463}"/>
          </ac:graphicFrameMkLst>
        </pc:graphicFrameChg>
        <pc:picChg chg="del">
          <ac:chgData name="Zhang, Mai" userId="63a2803d-660f-4378-a9e3-e5274129137a" providerId="ADAL" clId="{C07379F5-2747-4A5F-A366-71003C385471}" dt="2024-06-09T19:00:55.514" v="78" actId="478"/>
          <ac:picMkLst>
            <pc:docMk/>
            <pc:sldMk cId="2126567508" sldId="296"/>
            <ac:picMk id="8" creationId="{AD283D5E-BAC7-9204-4720-EA57558D23C8}"/>
          </ac:picMkLst>
        </pc:picChg>
        <pc:picChg chg="del">
          <ac:chgData name="Zhang, Mai" userId="63a2803d-660f-4378-a9e3-e5274129137a" providerId="ADAL" clId="{C07379F5-2747-4A5F-A366-71003C385471}" dt="2024-06-09T19:00:56.144" v="79" actId="478"/>
          <ac:picMkLst>
            <pc:docMk/>
            <pc:sldMk cId="2126567508" sldId="296"/>
            <ac:picMk id="9" creationId="{A9016E4E-9B09-C3B4-84B5-BF797E266389}"/>
          </ac:picMkLst>
        </pc:picChg>
        <pc:picChg chg="add del mod">
          <ac:chgData name="Zhang, Mai" userId="63a2803d-660f-4378-a9e3-e5274129137a" providerId="ADAL" clId="{C07379F5-2747-4A5F-A366-71003C385471}" dt="2024-06-09T19:01:23.620" v="99" actId="478"/>
          <ac:picMkLst>
            <pc:docMk/>
            <pc:sldMk cId="2126567508" sldId="296"/>
            <ac:picMk id="13" creationId="{123F84C4-CF9B-BD68-40A0-813EB85C8BD3}"/>
          </ac:picMkLst>
        </pc:picChg>
        <pc:picChg chg="add del mod">
          <ac:chgData name="Zhang, Mai" userId="63a2803d-660f-4378-a9e3-e5274129137a" providerId="ADAL" clId="{C07379F5-2747-4A5F-A366-71003C385471}" dt="2024-06-09T19:01:25.707" v="101" actId="478"/>
          <ac:picMkLst>
            <pc:docMk/>
            <pc:sldMk cId="2126567508" sldId="296"/>
            <ac:picMk id="14" creationId="{B2AD578E-4A3D-031A-4EB2-642199D82F80}"/>
          </ac:picMkLst>
        </pc:picChg>
        <pc:picChg chg="add del mod">
          <ac:chgData name="Zhang, Mai" userId="63a2803d-660f-4378-a9e3-e5274129137a" providerId="ADAL" clId="{C07379F5-2747-4A5F-A366-71003C385471}" dt="2024-06-09T19:02:44.134" v="106" actId="478"/>
          <ac:picMkLst>
            <pc:docMk/>
            <pc:sldMk cId="2126567508" sldId="296"/>
            <ac:picMk id="15" creationId="{5A95CA91-8352-1196-67E1-68A4119F1214}"/>
          </ac:picMkLst>
        </pc:picChg>
        <pc:picChg chg="add mod modCrop">
          <ac:chgData name="Zhang, Mai" userId="63a2803d-660f-4378-a9e3-e5274129137a" providerId="ADAL" clId="{C07379F5-2747-4A5F-A366-71003C385471}" dt="2024-06-09T19:03:07.054" v="114" actId="1076"/>
          <ac:picMkLst>
            <pc:docMk/>
            <pc:sldMk cId="2126567508" sldId="296"/>
            <ac:picMk id="17" creationId="{E7FB774D-714F-BFEC-F920-D2F53364FEC0}"/>
          </ac:picMkLst>
        </pc:picChg>
      </pc:sldChg>
      <pc:sldChg chg="add del">
        <pc:chgData name="Zhang, Mai" userId="63a2803d-660f-4378-a9e3-e5274129137a" providerId="ADAL" clId="{C07379F5-2747-4A5F-A366-71003C385471}" dt="2024-06-09T19:07:26.787" v="151" actId="47"/>
        <pc:sldMkLst>
          <pc:docMk/>
          <pc:sldMk cId="2672318567" sldId="297"/>
        </pc:sldMkLst>
      </pc:sldChg>
      <pc:sldChg chg="addSp delSp modSp add mod">
        <pc:chgData name="Zhang, Mai" userId="63a2803d-660f-4378-a9e3-e5274129137a" providerId="ADAL" clId="{C07379F5-2747-4A5F-A366-71003C385471}" dt="2024-06-10T12:07:16.002" v="1347"/>
        <pc:sldMkLst>
          <pc:docMk/>
          <pc:sldMk cId="2267401950" sldId="298"/>
        </pc:sldMkLst>
        <pc:spChg chg="mod">
          <ac:chgData name="Zhang, Mai" userId="63a2803d-660f-4378-a9e3-e5274129137a" providerId="ADAL" clId="{C07379F5-2747-4A5F-A366-71003C385471}" dt="2024-06-09T19:09:46.635" v="164" actId="404"/>
          <ac:spMkLst>
            <pc:docMk/>
            <pc:sldMk cId="2267401950" sldId="298"/>
            <ac:spMk id="7" creationId="{C0EE3E7A-2B9B-B181-9A54-26C9CA8234E0}"/>
          </ac:spMkLst>
        </pc:spChg>
        <pc:spChg chg="del">
          <ac:chgData name="Zhang, Mai" userId="63a2803d-660f-4378-a9e3-e5274129137a" providerId="ADAL" clId="{C07379F5-2747-4A5F-A366-71003C385471}" dt="2024-06-09T19:06:14.898" v="136" actId="478"/>
          <ac:spMkLst>
            <pc:docMk/>
            <pc:sldMk cId="2267401950" sldId="298"/>
            <ac:spMk id="12" creationId="{1F7DFEC7-EF78-B793-C158-8528D9A2E14B}"/>
          </ac:spMkLst>
        </pc:spChg>
        <pc:graphicFrameChg chg="mod">
          <ac:chgData name="Zhang, Mai" userId="63a2803d-660f-4378-a9e3-e5274129137a" providerId="ADAL" clId="{C07379F5-2747-4A5F-A366-71003C385471}" dt="2024-06-10T12:07:16.002" v="1347"/>
          <ac:graphicFrameMkLst>
            <pc:docMk/>
            <pc:sldMk cId="2267401950" sldId="298"/>
            <ac:graphicFrameMk id="8" creationId="{D77DDFE8-D067-A99E-6783-BA04924A49C2}"/>
          </ac:graphicFrameMkLst>
        </pc:graphicFrameChg>
        <pc:graphicFrameChg chg="del">
          <ac:chgData name="Zhang, Mai" userId="63a2803d-660f-4378-a9e3-e5274129137a" providerId="ADAL" clId="{C07379F5-2747-4A5F-A366-71003C385471}" dt="2024-06-09T19:06:13.484" v="135" actId="478"/>
          <ac:graphicFrameMkLst>
            <pc:docMk/>
            <pc:sldMk cId="2267401950" sldId="298"/>
            <ac:graphicFrameMk id="11" creationId="{3881344A-675C-4920-8469-977A39EC2146}"/>
          </ac:graphicFrameMkLst>
        </pc:graphicFrameChg>
        <pc:graphicFrameChg chg="add mod">
          <ac:chgData name="Zhang, Mai" userId="63a2803d-660f-4378-a9e3-e5274129137a" providerId="ADAL" clId="{C07379F5-2747-4A5F-A366-71003C385471}" dt="2024-06-09T19:07:01.926" v="148" actId="1076"/>
          <ac:graphicFrameMkLst>
            <pc:docMk/>
            <pc:sldMk cId="2267401950" sldId="298"/>
            <ac:graphicFrameMk id="13" creationId="{E67AF76E-3C1A-0DDA-EC7C-E12D030571A1}"/>
          </ac:graphicFrameMkLst>
        </pc:graphicFrameChg>
        <pc:picChg chg="del">
          <ac:chgData name="Zhang, Mai" userId="63a2803d-660f-4378-a9e3-e5274129137a" providerId="ADAL" clId="{C07379F5-2747-4A5F-A366-71003C385471}" dt="2024-06-09T19:06:11.487" v="134" actId="478"/>
          <ac:picMkLst>
            <pc:docMk/>
            <pc:sldMk cId="2267401950" sldId="298"/>
            <ac:picMk id="8" creationId="{AD283D5E-BAC7-9204-4720-EA57558D23C8}"/>
          </ac:picMkLst>
        </pc:picChg>
        <pc:picChg chg="del">
          <ac:chgData name="Zhang, Mai" userId="63a2803d-660f-4378-a9e3-e5274129137a" providerId="ADAL" clId="{C07379F5-2747-4A5F-A366-71003C385471}" dt="2024-06-09T19:06:11.095" v="133" actId="478"/>
          <ac:picMkLst>
            <pc:docMk/>
            <pc:sldMk cId="2267401950" sldId="298"/>
            <ac:picMk id="9" creationId="{A9016E4E-9B09-C3B4-84B5-BF797E266389}"/>
          </ac:picMkLst>
        </pc:picChg>
        <pc:picChg chg="add mod">
          <ac:chgData name="Zhang, Mai" userId="63a2803d-660f-4378-a9e3-e5274129137a" providerId="ADAL" clId="{C07379F5-2747-4A5F-A366-71003C385471}" dt="2024-06-09T19:06:59.344" v="147" actId="1076"/>
          <ac:picMkLst>
            <pc:docMk/>
            <pc:sldMk cId="2267401950" sldId="298"/>
            <ac:picMk id="14" creationId="{048ADF57-EAD4-5355-CA5F-ADA8D63B8054}"/>
          </ac:picMkLst>
        </pc:picChg>
      </pc:sldChg>
      <pc:sldChg chg="addSp modSp new">
        <pc:chgData name="Zhang, Mai" userId="63a2803d-660f-4378-a9e3-e5274129137a" providerId="ADAL" clId="{C07379F5-2747-4A5F-A366-71003C385471}" dt="2024-06-09T19:07:11.497" v="150"/>
        <pc:sldMkLst>
          <pc:docMk/>
          <pc:sldMk cId="4090420739" sldId="299"/>
        </pc:sldMkLst>
        <pc:spChg chg="add mod">
          <ac:chgData name="Zhang, Mai" userId="63a2803d-660f-4378-a9e3-e5274129137a" providerId="ADAL" clId="{C07379F5-2747-4A5F-A366-71003C385471}" dt="2024-06-09T19:07:11.497" v="150"/>
          <ac:spMkLst>
            <pc:docMk/>
            <pc:sldMk cId="4090420739" sldId="299"/>
            <ac:spMk id="2" creationId="{2FDFEE7B-0E09-789D-83B5-B6DEDD7E62BC}"/>
          </ac:spMkLst>
        </pc:spChg>
        <pc:spChg chg="mod">
          <ac:chgData name="Zhang, Mai" userId="63a2803d-660f-4378-a9e3-e5274129137a" providerId="ADAL" clId="{C07379F5-2747-4A5F-A366-71003C385471}" dt="2024-06-09T19:07:11.497" v="150"/>
          <ac:spMkLst>
            <pc:docMk/>
            <pc:sldMk cId="4090420739" sldId="299"/>
            <ac:spMk id="4" creationId="{B2AB2F23-AA97-7A0F-7B2E-61F74D2F587C}"/>
          </ac:spMkLst>
        </pc:spChg>
        <pc:spChg chg="mod">
          <ac:chgData name="Zhang, Mai" userId="63a2803d-660f-4378-a9e3-e5274129137a" providerId="ADAL" clId="{C07379F5-2747-4A5F-A366-71003C385471}" dt="2024-06-09T19:07:11.497" v="150"/>
          <ac:spMkLst>
            <pc:docMk/>
            <pc:sldMk cId="4090420739" sldId="299"/>
            <ac:spMk id="5" creationId="{5749FEB9-DE6E-93E0-E56C-B237D07AA9C3}"/>
          </ac:spMkLst>
        </pc:spChg>
        <pc:grpChg chg="add mod">
          <ac:chgData name="Zhang, Mai" userId="63a2803d-660f-4378-a9e3-e5274129137a" providerId="ADAL" clId="{C07379F5-2747-4A5F-A366-71003C385471}" dt="2024-06-09T19:07:11.497" v="150"/>
          <ac:grpSpMkLst>
            <pc:docMk/>
            <pc:sldMk cId="4090420739" sldId="299"/>
            <ac:grpSpMk id="3" creationId="{742A86C8-0A77-FC85-2A33-12C016F2288F}"/>
          </ac:grpSpMkLst>
        </pc:grpChg>
      </pc:sldChg>
      <pc:sldChg chg="del">
        <pc:chgData name="Zhang, Mai" userId="63a2803d-660f-4378-a9e3-e5274129137a" providerId="ADAL" clId="{C07379F5-2747-4A5F-A366-71003C385471}" dt="2024-06-10T11:08:56.468" v="1146" actId="47"/>
        <pc:sldMkLst>
          <pc:docMk/>
          <pc:sldMk cId="3577731231" sldId="300"/>
        </pc:sldMkLst>
      </pc:sldChg>
      <pc:sldChg chg="addSp delSp modSp mod">
        <pc:chgData name="Zhang, Mai" userId="63a2803d-660f-4378-a9e3-e5274129137a" providerId="ADAL" clId="{C07379F5-2747-4A5F-A366-71003C385471}" dt="2024-06-09T22:37:12.673" v="219" actId="1076"/>
        <pc:sldMkLst>
          <pc:docMk/>
          <pc:sldMk cId="3335320799" sldId="301"/>
        </pc:sldMkLst>
        <pc:spChg chg="add mod">
          <ac:chgData name="Zhang, Mai" userId="63a2803d-660f-4378-a9e3-e5274129137a" providerId="ADAL" clId="{C07379F5-2747-4A5F-A366-71003C385471}" dt="2024-06-09T22:17:55.968" v="168"/>
          <ac:spMkLst>
            <pc:docMk/>
            <pc:sldMk cId="3335320799" sldId="301"/>
            <ac:spMk id="2" creationId="{CA2302AA-99C3-79C6-8710-B6271BFEA9E5}"/>
          </ac:spMkLst>
        </pc:spChg>
        <pc:graphicFrameChg chg="add del mod modGraphic">
          <ac:chgData name="Zhang, Mai" userId="63a2803d-660f-4378-a9e3-e5274129137a" providerId="ADAL" clId="{C07379F5-2747-4A5F-A366-71003C385471}" dt="2024-06-09T22:22:21.981" v="190" actId="478"/>
          <ac:graphicFrameMkLst>
            <pc:docMk/>
            <pc:sldMk cId="3335320799" sldId="301"/>
            <ac:graphicFrameMk id="3" creationId="{03662309-DAF1-E046-F75E-7F955E6F77D0}"/>
          </ac:graphicFrameMkLst>
        </pc:graphicFrameChg>
        <pc:graphicFrameChg chg="add mod modGraphic">
          <ac:chgData name="Zhang, Mai" userId="63a2803d-660f-4378-a9e3-e5274129137a" providerId="ADAL" clId="{C07379F5-2747-4A5F-A366-71003C385471}" dt="2024-06-09T22:37:07.333" v="218" actId="14861"/>
          <ac:graphicFrameMkLst>
            <pc:docMk/>
            <pc:sldMk cId="3335320799" sldId="301"/>
            <ac:graphicFrameMk id="4" creationId="{477B7B71-AC9B-A537-4990-89E449F392BC}"/>
          </ac:graphicFrameMkLst>
        </pc:graphicFrameChg>
        <pc:picChg chg="add mod">
          <ac:chgData name="Zhang, Mai" userId="63a2803d-660f-4378-a9e3-e5274129137a" providerId="ADAL" clId="{C07379F5-2747-4A5F-A366-71003C385471}" dt="2024-06-09T22:37:12.673" v="219" actId="1076"/>
          <ac:picMkLst>
            <pc:docMk/>
            <pc:sldMk cId="3335320799" sldId="301"/>
            <ac:picMk id="6" creationId="{F9BB9E1B-A0BE-B81A-4176-5654717E0AD8}"/>
          </ac:picMkLst>
        </pc:picChg>
      </pc:sldChg>
      <pc:sldChg chg="modSp add del mod">
        <pc:chgData name="Zhang, Mai" userId="63a2803d-660f-4378-a9e3-e5274129137a" providerId="ADAL" clId="{C07379F5-2747-4A5F-A366-71003C385471}" dt="2024-06-10T11:09:59.692" v="1153" actId="47"/>
        <pc:sldMkLst>
          <pc:docMk/>
          <pc:sldMk cId="3571895326" sldId="302"/>
        </pc:sldMkLst>
        <pc:spChg chg="mod">
          <ac:chgData name="Zhang, Mai" userId="63a2803d-660f-4378-a9e3-e5274129137a" providerId="ADAL" clId="{C07379F5-2747-4A5F-A366-71003C385471}" dt="2024-06-09T22:38:30.045" v="225" actId="1582"/>
          <ac:spMkLst>
            <pc:docMk/>
            <pc:sldMk cId="3571895326" sldId="302"/>
            <ac:spMk id="16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09T22:37:46.084" v="221" actId="207"/>
          <ac:spMkLst>
            <pc:docMk/>
            <pc:sldMk cId="3571895326" sldId="302"/>
            <ac:spMk id="18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09T22:38:04" v="223" actId="2085"/>
          <ac:spMkLst>
            <pc:docMk/>
            <pc:sldMk cId="3571895326" sldId="302"/>
            <ac:spMk id="20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09T22:37:51.584" v="222" actId="207"/>
          <ac:spMkLst>
            <pc:docMk/>
            <pc:sldMk cId="3571895326" sldId="302"/>
            <ac:spMk id="22" creationId="{00000000-0000-0000-0000-000000000000}"/>
          </ac:spMkLst>
        </pc:spChg>
        <pc:grpChg chg="mod">
          <ac:chgData name="Zhang, Mai" userId="63a2803d-660f-4378-a9e3-e5274129137a" providerId="ADAL" clId="{C07379F5-2747-4A5F-A366-71003C385471}" dt="2024-06-09T22:37:51.584" v="222" actId="207"/>
          <ac:grpSpMkLst>
            <pc:docMk/>
            <pc:sldMk cId="3571895326" sldId="302"/>
            <ac:grpSpMk id="21" creationId="{00000000-0000-0000-0000-000000000000}"/>
          </ac:grpSpMkLst>
        </pc:grpChg>
      </pc:sldChg>
      <pc:sldChg chg="modSp add mod ord">
        <pc:chgData name="Zhang, Mai" userId="63a2803d-660f-4378-a9e3-e5274129137a" providerId="ADAL" clId="{C07379F5-2747-4A5F-A366-71003C385471}" dt="2024-06-10T10:55:12.502" v="1119" actId="20577"/>
        <pc:sldMkLst>
          <pc:docMk/>
          <pc:sldMk cId="753075658" sldId="303"/>
        </pc:sldMkLst>
        <pc:spChg chg="mod">
          <ac:chgData name="Zhang, Mai" userId="63a2803d-660f-4378-a9e3-e5274129137a" providerId="ADAL" clId="{C07379F5-2747-4A5F-A366-71003C385471}" dt="2024-06-10T10:55:12.502" v="1119" actId="20577"/>
          <ac:spMkLst>
            <pc:docMk/>
            <pc:sldMk cId="753075658" sldId="303"/>
            <ac:spMk id="6" creationId="{CF127C6B-B0A2-06EB-5CE2-899AB37ACEF9}"/>
          </ac:spMkLst>
        </pc:spChg>
        <pc:spChg chg="mod">
          <ac:chgData name="Zhang, Mai" userId="63a2803d-660f-4378-a9e3-e5274129137a" providerId="ADAL" clId="{C07379F5-2747-4A5F-A366-71003C385471}" dt="2024-06-10T10:11:47.796" v="573" actId="1076"/>
          <ac:spMkLst>
            <pc:docMk/>
            <pc:sldMk cId="753075658" sldId="303"/>
            <ac:spMk id="11" creationId="{E8E1C6C9-AB97-A3A6-7AE1-A88B9CC6A3DD}"/>
          </ac:spMkLst>
        </pc:spChg>
      </pc:sldChg>
      <pc:sldChg chg="new del">
        <pc:chgData name="Zhang, Mai" userId="63a2803d-660f-4378-a9e3-e5274129137a" providerId="ADAL" clId="{C07379F5-2747-4A5F-A366-71003C385471}" dt="2024-06-09T23:07:10.726" v="380" actId="47"/>
        <pc:sldMkLst>
          <pc:docMk/>
          <pc:sldMk cId="4162165831" sldId="303"/>
        </pc:sldMkLst>
      </pc:sldChg>
      <pc:sldChg chg="delSp modSp add mod">
        <pc:chgData name="Zhang, Mai" userId="63a2803d-660f-4378-a9e3-e5274129137a" providerId="ADAL" clId="{C07379F5-2747-4A5F-A366-71003C385471}" dt="2024-06-09T23:10:32.471" v="429"/>
        <pc:sldMkLst>
          <pc:docMk/>
          <pc:sldMk cId="2531088969" sldId="304"/>
        </pc:sldMkLst>
        <pc:spChg chg="del mod">
          <ac:chgData name="Zhang, Mai" userId="63a2803d-660f-4378-a9e3-e5274129137a" providerId="ADAL" clId="{C07379F5-2747-4A5F-A366-71003C385471}" dt="2024-06-09T23:10:32.471" v="429"/>
          <ac:spMkLst>
            <pc:docMk/>
            <pc:sldMk cId="2531088969" sldId="304"/>
            <ac:spMk id="6" creationId="{CF127C6B-B0A2-06EB-5CE2-899AB37ACEF9}"/>
          </ac:spMkLst>
        </pc:spChg>
        <pc:spChg chg="mod">
          <ac:chgData name="Zhang, Mai" userId="63a2803d-660f-4378-a9e3-e5274129137a" providerId="ADAL" clId="{C07379F5-2747-4A5F-A366-71003C385471}" dt="2024-06-09T23:10:27.521" v="426" actId="20577"/>
          <ac:spMkLst>
            <pc:docMk/>
            <pc:sldMk cId="2531088969" sldId="304"/>
            <ac:spMk id="11" creationId="{E8E1C6C9-AB97-A3A6-7AE1-A88B9CC6A3DD}"/>
          </ac:spMkLst>
        </pc:spChg>
      </pc:sldChg>
      <pc:sldChg chg="addSp delSp modSp new mod">
        <pc:chgData name="Zhang, Mai" userId="63a2803d-660f-4378-a9e3-e5274129137a" providerId="ADAL" clId="{C07379F5-2747-4A5F-A366-71003C385471}" dt="2024-06-10T11:44:50.682" v="1204" actId="20577"/>
        <pc:sldMkLst>
          <pc:docMk/>
          <pc:sldMk cId="2625659343" sldId="305"/>
        </pc:sldMkLst>
        <pc:spChg chg="del">
          <ac:chgData name="Zhang, Mai" userId="63a2803d-660f-4378-a9e3-e5274129137a" providerId="ADAL" clId="{C07379F5-2747-4A5F-A366-71003C385471}" dt="2024-06-10T11:39:01.440" v="1168" actId="478"/>
          <ac:spMkLst>
            <pc:docMk/>
            <pc:sldMk cId="2625659343" sldId="305"/>
            <ac:spMk id="2" creationId="{ADA6A51F-781D-47BE-A5AA-F71DBC5AE982}"/>
          </ac:spMkLst>
        </pc:spChg>
        <pc:spChg chg="del">
          <ac:chgData name="Zhang, Mai" userId="63a2803d-660f-4378-a9e3-e5274129137a" providerId="ADAL" clId="{C07379F5-2747-4A5F-A366-71003C385471}" dt="2024-06-10T11:39:04.855" v="1169" actId="478"/>
          <ac:spMkLst>
            <pc:docMk/>
            <pc:sldMk cId="2625659343" sldId="305"/>
            <ac:spMk id="3" creationId="{F4A675A7-92C9-07B1-FF94-CE54903D29B1}"/>
          </ac:spMkLst>
        </pc:spChg>
        <pc:spChg chg="add mod">
          <ac:chgData name="Zhang, Mai" userId="63a2803d-660f-4378-a9e3-e5274129137a" providerId="ADAL" clId="{C07379F5-2747-4A5F-A366-71003C385471}" dt="2024-06-10T11:44:50.682" v="1204" actId="20577"/>
          <ac:spMkLst>
            <pc:docMk/>
            <pc:sldMk cId="2625659343" sldId="305"/>
            <ac:spMk id="11" creationId="{9AB09116-DB7A-52FA-64EB-78996E6AD004}"/>
          </ac:spMkLst>
        </pc:spChg>
        <pc:picChg chg="add del mod ord modCrop">
          <ac:chgData name="Zhang, Mai" userId="63a2803d-660f-4378-a9e3-e5274129137a" providerId="ADAL" clId="{C07379F5-2747-4A5F-A366-71003C385471}" dt="2024-06-10T11:44:20.541" v="1185" actId="478"/>
          <ac:picMkLst>
            <pc:docMk/>
            <pc:sldMk cId="2625659343" sldId="305"/>
            <ac:picMk id="5" creationId="{4355B811-318E-BB41-C820-BBB3A2A11AE4}"/>
          </ac:picMkLst>
        </pc:picChg>
        <pc:picChg chg="add del mod modCrop">
          <ac:chgData name="Zhang, Mai" userId="63a2803d-660f-4378-a9e3-e5274129137a" providerId="ADAL" clId="{C07379F5-2747-4A5F-A366-71003C385471}" dt="2024-06-10T11:44:21.845" v="1186" actId="478"/>
          <ac:picMkLst>
            <pc:docMk/>
            <pc:sldMk cId="2625659343" sldId="305"/>
            <ac:picMk id="7" creationId="{4D8C1625-FBC0-F651-7EC8-3C75ED55CA5E}"/>
          </ac:picMkLst>
        </pc:picChg>
        <pc:picChg chg="add mod">
          <ac:chgData name="Zhang, Mai" userId="63a2803d-660f-4378-a9e3-e5274129137a" providerId="ADAL" clId="{C07379F5-2747-4A5F-A366-71003C385471}" dt="2024-06-10T11:44:26.838" v="1189" actId="27614"/>
          <ac:picMkLst>
            <pc:docMk/>
            <pc:sldMk cId="2625659343" sldId="305"/>
            <ac:picMk id="9" creationId="{277A13FE-9FA7-658A-AAE7-86F2B2654C6C}"/>
          </ac:picMkLst>
        </pc:picChg>
      </pc:sldChg>
      <pc:sldChg chg="new del">
        <pc:chgData name="Zhang, Mai" userId="63a2803d-660f-4378-a9e3-e5274129137a" providerId="ADAL" clId="{C07379F5-2747-4A5F-A366-71003C385471}" dt="2024-06-10T10:13:33.231" v="575" actId="47"/>
        <pc:sldMkLst>
          <pc:docMk/>
          <pc:sldMk cId="1304692752" sldId="306"/>
        </pc:sldMkLst>
      </pc:sldChg>
      <pc:sldChg chg="modSp add mod">
        <pc:chgData name="Zhang, Mai" userId="63a2803d-660f-4378-a9e3-e5274129137a" providerId="ADAL" clId="{C07379F5-2747-4A5F-A366-71003C385471}" dt="2024-06-10T10:54:47.721" v="1078" actId="20577"/>
        <pc:sldMkLst>
          <pc:docMk/>
          <pc:sldMk cId="2977114855" sldId="309"/>
        </pc:sldMkLst>
        <pc:spChg chg="mod">
          <ac:chgData name="Zhang, Mai" userId="63a2803d-660f-4378-a9e3-e5274129137a" providerId="ADAL" clId="{C07379F5-2747-4A5F-A366-71003C385471}" dt="2024-06-10T10:49:16.207" v="902" actId="1076"/>
          <ac:spMkLst>
            <pc:docMk/>
            <pc:sldMk cId="2977114855" sldId="309"/>
            <ac:spMk id="2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48:46.735" v="900" actId="20577"/>
          <ac:spMkLst>
            <pc:docMk/>
            <pc:sldMk cId="2977114855" sldId="309"/>
            <ac:spMk id="13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49:14.445" v="901"/>
          <ac:spMkLst>
            <pc:docMk/>
            <pc:sldMk cId="2977114855" sldId="309"/>
            <ac:spMk id="14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52:28.789" v="1064" actId="20577"/>
          <ac:spMkLst>
            <pc:docMk/>
            <pc:sldMk cId="2977114855" sldId="309"/>
            <ac:spMk id="18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54:13.109" v="1066" actId="20577"/>
          <ac:spMkLst>
            <pc:docMk/>
            <pc:sldMk cId="2977114855" sldId="309"/>
            <ac:spMk id="20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49:51.651" v="1000" actId="20577"/>
          <ac:spMkLst>
            <pc:docMk/>
            <pc:sldMk cId="2977114855" sldId="309"/>
            <ac:spMk id="21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52:04.021" v="1049" actId="20577"/>
          <ac:spMkLst>
            <pc:docMk/>
            <pc:sldMk cId="2977114855" sldId="309"/>
            <ac:spMk id="22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0:54:47.721" v="1078" actId="20577"/>
          <ac:spMkLst>
            <pc:docMk/>
            <pc:sldMk cId="2977114855" sldId="309"/>
            <ac:spMk id="23" creationId="{00000000-0000-0000-0000-000000000000}"/>
          </ac:spMkLst>
        </pc:spChg>
      </pc:sldChg>
      <pc:sldChg chg="modSp mod">
        <pc:chgData name="Zhang, Mai" userId="63a2803d-660f-4378-a9e3-e5274129137a" providerId="ADAL" clId="{C07379F5-2747-4A5F-A366-71003C385471}" dt="2024-06-10T11:54:53.573" v="1311" actId="20577"/>
        <pc:sldMkLst>
          <pc:docMk/>
          <pc:sldMk cId="4084373557" sldId="310"/>
        </pc:sldMkLst>
        <pc:spChg chg="mod">
          <ac:chgData name="Zhang, Mai" userId="63a2803d-660f-4378-a9e3-e5274129137a" providerId="ADAL" clId="{C07379F5-2747-4A5F-A366-71003C385471}" dt="2024-06-10T11:54:53.573" v="1311" actId="20577"/>
          <ac:spMkLst>
            <pc:docMk/>
            <pc:sldMk cId="4084373557" sldId="310"/>
            <ac:spMk id="20" creationId="{2C20668E-9FDA-6E52-F4F9-2C695B190315}"/>
          </ac:spMkLst>
        </pc:spChg>
        <pc:spChg chg="mod">
          <ac:chgData name="Zhang, Mai" userId="63a2803d-660f-4378-a9e3-e5274129137a" providerId="ADAL" clId="{C07379F5-2747-4A5F-A366-71003C385471}" dt="2024-06-10T11:53:44.417" v="1290" actId="20577"/>
          <ac:spMkLst>
            <pc:docMk/>
            <pc:sldMk cId="4084373557" sldId="310"/>
            <ac:spMk id="21" creationId="{9886AE85-82D8-F14D-186A-59C380C4A5B1}"/>
          </ac:spMkLst>
        </pc:spChg>
      </pc:sldChg>
      <pc:sldChg chg="modSp mod">
        <pc:chgData name="Zhang, Mai" userId="63a2803d-660f-4378-a9e3-e5274129137a" providerId="ADAL" clId="{C07379F5-2747-4A5F-A366-71003C385471}" dt="2024-06-10T11:56:06.459" v="1322" actId="1076"/>
        <pc:sldMkLst>
          <pc:docMk/>
          <pc:sldMk cId="3290073342" sldId="311"/>
        </pc:sldMkLst>
        <pc:spChg chg="mod">
          <ac:chgData name="Zhang, Mai" userId="63a2803d-660f-4378-a9e3-e5274129137a" providerId="ADAL" clId="{C07379F5-2747-4A5F-A366-71003C385471}" dt="2024-06-10T11:56:00.863" v="1320" actId="1076"/>
          <ac:spMkLst>
            <pc:docMk/>
            <pc:sldMk cId="3290073342" sldId="311"/>
            <ac:spMk id="12" creationId="{AEA92768-EF5C-B712-D400-A4330F3A0925}"/>
          </ac:spMkLst>
        </pc:spChg>
        <pc:spChg chg="mod">
          <ac:chgData name="Zhang, Mai" userId="63a2803d-660f-4378-a9e3-e5274129137a" providerId="ADAL" clId="{C07379F5-2747-4A5F-A366-71003C385471}" dt="2024-06-10T11:56:06.459" v="1322" actId="1076"/>
          <ac:spMkLst>
            <pc:docMk/>
            <pc:sldMk cId="3290073342" sldId="311"/>
            <ac:spMk id="13" creationId="{0A5FF3EF-A4BC-DAF9-E165-6CE9339298A8}"/>
          </ac:spMkLst>
        </pc:spChg>
        <pc:grpChg chg="mod">
          <ac:chgData name="Zhang, Mai" userId="63a2803d-660f-4378-a9e3-e5274129137a" providerId="ADAL" clId="{C07379F5-2747-4A5F-A366-71003C385471}" dt="2024-06-10T11:56:03.455" v="1321" actId="1076"/>
          <ac:grpSpMkLst>
            <pc:docMk/>
            <pc:sldMk cId="3290073342" sldId="311"/>
            <ac:grpSpMk id="11" creationId="{969B2E41-8751-1D32-90A2-9AF0CD56DA07}"/>
          </ac:grpSpMkLst>
        </pc:grpChg>
      </pc:sldChg>
      <pc:sldChg chg="modSp mod">
        <pc:chgData name="Zhang, Mai" userId="63a2803d-660f-4378-a9e3-e5274129137a" providerId="ADAL" clId="{C07379F5-2747-4A5F-A366-71003C385471}" dt="2024-06-10T11:09:45.602" v="1151" actId="207"/>
        <pc:sldMkLst>
          <pc:docMk/>
          <pc:sldMk cId="1185943231" sldId="312"/>
        </pc:sldMkLst>
        <pc:spChg chg="mod">
          <ac:chgData name="Zhang, Mai" userId="63a2803d-660f-4378-a9e3-e5274129137a" providerId="ADAL" clId="{C07379F5-2747-4A5F-A366-71003C385471}" dt="2024-06-10T11:09:33.405" v="1149" actId="208"/>
          <ac:spMkLst>
            <pc:docMk/>
            <pc:sldMk cId="1185943231" sldId="312"/>
            <ac:spMk id="20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09:17.966" v="1147" actId="207"/>
          <ac:spMkLst>
            <pc:docMk/>
            <pc:sldMk cId="1185943231" sldId="312"/>
            <ac:spMk id="22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09:39.833" v="1150" actId="2085"/>
          <ac:spMkLst>
            <pc:docMk/>
            <pc:sldMk cId="1185943231" sldId="312"/>
            <ac:spMk id="24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09:45.602" v="1151" actId="207"/>
          <ac:spMkLst>
            <pc:docMk/>
            <pc:sldMk cId="1185943231" sldId="312"/>
            <ac:spMk id="26" creationId="{00000000-0000-0000-0000-000000000000}"/>
          </ac:spMkLst>
        </pc:spChg>
        <pc:grpChg chg="mod">
          <ac:chgData name="Zhang, Mai" userId="63a2803d-660f-4378-a9e3-e5274129137a" providerId="ADAL" clId="{C07379F5-2747-4A5F-A366-71003C385471}" dt="2024-06-10T11:09:17.966" v="1147" actId="207"/>
          <ac:grpSpMkLst>
            <pc:docMk/>
            <pc:sldMk cId="1185943231" sldId="312"/>
            <ac:grpSpMk id="21" creationId="{00000000-0000-0000-0000-000000000000}"/>
          </ac:grpSpMkLst>
        </pc:grpChg>
        <pc:grpChg chg="mod">
          <ac:chgData name="Zhang, Mai" userId="63a2803d-660f-4378-a9e3-e5274129137a" providerId="ADAL" clId="{C07379F5-2747-4A5F-A366-71003C385471}" dt="2024-06-10T11:09:45.602" v="1151" actId="207"/>
          <ac:grpSpMkLst>
            <pc:docMk/>
            <pc:sldMk cId="1185943231" sldId="312"/>
            <ac:grpSpMk id="25" creationId="{00000000-0000-0000-0000-000000000000}"/>
          </ac:grpSpMkLst>
        </pc:grpChg>
      </pc:sldChg>
      <pc:sldChg chg="add del">
        <pc:chgData name="Zhang, Mai" userId="63a2803d-660f-4378-a9e3-e5274129137a" providerId="ADAL" clId="{C07379F5-2747-4A5F-A366-71003C385471}" dt="2024-06-10T11:08:46.682" v="1145"/>
        <pc:sldMkLst>
          <pc:docMk/>
          <pc:sldMk cId="1380670874" sldId="312"/>
        </pc:sldMkLst>
      </pc:sldChg>
      <pc:sldChg chg="modSp add mod">
        <pc:chgData name="Zhang, Mai" userId="63a2803d-660f-4378-a9e3-e5274129137a" providerId="ADAL" clId="{C07379F5-2747-4A5F-A366-71003C385471}" dt="2024-06-10T11:10:30.943" v="1158" actId="208"/>
        <pc:sldMkLst>
          <pc:docMk/>
          <pc:sldMk cId="1377174517" sldId="313"/>
        </pc:sldMkLst>
        <pc:spChg chg="mod">
          <ac:chgData name="Zhang, Mai" userId="63a2803d-660f-4378-a9e3-e5274129137a" providerId="ADAL" clId="{C07379F5-2747-4A5F-A366-71003C385471}" dt="2024-06-10T11:10:30.943" v="1158" actId="208"/>
          <ac:spMkLst>
            <pc:docMk/>
            <pc:sldMk cId="1377174517" sldId="313"/>
            <ac:spMk id="16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10:23.430" v="1156" actId="207"/>
          <ac:spMkLst>
            <pc:docMk/>
            <pc:sldMk cId="1377174517" sldId="313"/>
            <ac:spMk id="18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10:19.677" v="1155" actId="2085"/>
          <ac:spMkLst>
            <pc:docMk/>
            <pc:sldMk cId="1377174517" sldId="313"/>
            <ac:spMk id="20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10:12.860" v="1154" actId="207"/>
          <ac:spMkLst>
            <pc:docMk/>
            <pc:sldMk cId="1377174517" sldId="313"/>
            <ac:spMk id="22" creationId="{00000000-0000-0000-0000-000000000000}"/>
          </ac:spMkLst>
        </pc:spChg>
        <pc:grpChg chg="mod">
          <ac:chgData name="Zhang, Mai" userId="63a2803d-660f-4378-a9e3-e5274129137a" providerId="ADAL" clId="{C07379F5-2747-4A5F-A366-71003C385471}" dt="2024-06-10T11:10:23.430" v="1156" actId="207"/>
          <ac:grpSpMkLst>
            <pc:docMk/>
            <pc:sldMk cId="1377174517" sldId="313"/>
            <ac:grpSpMk id="17" creationId="{00000000-0000-0000-0000-000000000000}"/>
          </ac:grpSpMkLst>
        </pc:grpChg>
        <pc:grpChg chg="mod">
          <ac:chgData name="Zhang, Mai" userId="63a2803d-660f-4378-a9e3-e5274129137a" providerId="ADAL" clId="{C07379F5-2747-4A5F-A366-71003C385471}" dt="2024-06-10T11:10:12.860" v="1154" actId="207"/>
          <ac:grpSpMkLst>
            <pc:docMk/>
            <pc:sldMk cId="1377174517" sldId="313"/>
            <ac:grpSpMk id="21" creationId="{00000000-0000-0000-0000-000000000000}"/>
          </ac:grpSpMkLst>
        </pc:grpChg>
      </pc:sldChg>
      <pc:sldChg chg="modSp mod">
        <pc:chgData name="Zhang, Mai" userId="63a2803d-660f-4378-a9e3-e5274129137a" providerId="ADAL" clId="{C07379F5-2747-4A5F-A366-71003C385471}" dt="2024-06-10T11:13:28.166" v="1166" actId="20577"/>
        <pc:sldMkLst>
          <pc:docMk/>
          <pc:sldMk cId="3361671442" sldId="314"/>
        </pc:sldMkLst>
        <pc:spChg chg="mod">
          <ac:chgData name="Zhang, Mai" userId="63a2803d-660f-4378-a9e3-e5274129137a" providerId="ADAL" clId="{C07379F5-2747-4A5F-A366-71003C385471}" dt="2024-06-10T11:13:28.166" v="1166" actId="20577"/>
          <ac:spMkLst>
            <pc:docMk/>
            <pc:sldMk cId="3361671442" sldId="314"/>
            <ac:spMk id="7" creationId="{00000000-0000-0000-0000-000000000000}"/>
          </ac:spMkLst>
        </pc:spChg>
      </pc:sldChg>
      <pc:sldChg chg="modSp add mod">
        <pc:chgData name="Zhang, Mai" userId="63a2803d-660f-4378-a9e3-e5274129137a" providerId="ADAL" clId="{C07379F5-2747-4A5F-A366-71003C385471}" dt="2024-06-10T11:13:23.193" v="1165" actId="20577"/>
        <pc:sldMkLst>
          <pc:docMk/>
          <pc:sldMk cId="2215862568" sldId="315"/>
        </pc:sldMkLst>
        <pc:spChg chg="mod">
          <ac:chgData name="Zhang, Mai" userId="63a2803d-660f-4378-a9e3-e5274129137a" providerId="ADAL" clId="{C07379F5-2747-4A5F-A366-71003C385471}" dt="2024-06-10T11:11:30.713" v="1164" actId="1582"/>
          <ac:spMkLst>
            <pc:docMk/>
            <pc:sldMk cId="2215862568" sldId="315"/>
            <ac:spMk id="12" creationId="{17E794C2-242A-BA9F-86A1-07C83F4D2AAB}"/>
          </ac:spMkLst>
        </pc:spChg>
        <pc:spChg chg="mod">
          <ac:chgData name="Zhang, Mai" userId="63a2803d-660f-4378-a9e3-e5274129137a" providerId="ADAL" clId="{C07379F5-2747-4A5F-A366-71003C385471}" dt="2024-06-10T11:11:03.275" v="1162" actId="207"/>
          <ac:spMkLst>
            <pc:docMk/>
            <pc:sldMk cId="2215862568" sldId="315"/>
            <ac:spMk id="14" creationId="{51E8EE48-47A8-47DB-F550-4F6D3C371951}"/>
          </ac:spMkLst>
        </pc:spChg>
        <pc:spChg chg="mod">
          <ac:chgData name="Zhang, Mai" userId="63a2803d-660f-4378-a9e3-e5274129137a" providerId="ADAL" clId="{C07379F5-2747-4A5F-A366-71003C385471}" dt="2024-06-10T11:11:00.117" v="1161" actId="2085"/>
          <ac:spMkLst>
            <pc:docMk/>
            <pc:sldMk cId="2215862568" sldId="315"/>
            <ac:spMk id="16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10:57.289" v="1160" actId="207"/>
          <ac:spMkLst>
            <pc:docMk/>
            <pc:sldMk cId="2215862568" sldId="315"/>
            <ac:spMk id="18" creationId="{00000000-0000-0000-0000-000000000000}"/>
          </ac:spMkLst>
        </pc:spChg>
        <pc:spChg chg="mod">
          <ac:chgData name="Zhang, Mai" userId="63a2803d-660f-4378-a9e3-e5274129137a" providerId="ADAL" clId="{C07379F5-2747-4A5F-A366-71003C385471}" dt="2024-06-10T11:13:23.193" v="1165" actId="20577"/>
          <ac:spMkLst>
            <pc:docMk/>
            <pc:sldMk cId="2215862568" sldId="315"/>
            <ac:spMk id="28" creationId="{84D9009B-0724-1509-9646-119510993124}"/>
          </ac:spMkLst>
        </pc:spChg>
        <pc:grpChg chg="mod">
          <ac:chgData name="Zhang, Mai" userId="63a2803d-660f-4378-a9e3-e5274129137a" providerId="ADAL" clId="{C07379F5-2747-4A5F-A366-71003C385471}" dt="2024-06-10T11:11:03.275" v="1162" actId="207"/>
          <ac:grpSpMkLst>
            <pc:docMk/>
            <pc:sldMk cId="2215862568" sldId="315"/>
            <ac:grpSpMk id="13" creationId="{916937AA-88C3-ADBA-834F-A4427533C32D}"/>
          </ac:grpSpMkLst>
        </pc:grpChg>
        <pc:grpChg chg="mod">
          <ac:chgData name="Zhang, Mai" userId="63a2803d-660f-4378-a9e3-e5274129137a" providerId="ADAL" clId="{C07379F5-2747-4A5F-A366-71003C385471}" dt="2024-06-10T11:10:57.289" v="1160" actId="207"/>
          <ac:grpSpMkLst>
            <pc:docMk/>
            <pc:sldMk cId="2215862568" sldId="315"/>
            <ac:grpSpMk id="17" creationId="{00000000-0000-0000-0000-000000000000}"/>
          </ac:grpSpMkLst>
        </pc:grpChg>
      </pc:sldChg>
      <pc:sldChg chg="del">
        <pc:chgData name="Zhang, Mai" userId="63a2803d-660f-4378-a9e3-e5274129137a" providerId="ADAL" clId="{C07379F5-2747-4A5F-A366-71003C385471}" dt="2024-06-10T11:44:09.903" v="1183" actId="47"/>
        <pc:sldMkLst>
          <pc:docMk/>
          <pc:sldMk cId="1283290755" sldId="318"/>
        </pc:sldMkLst>
      </pc:sldChg>
      <pc:sldChg chg="del">
        <pc:chgData name="Zhang, Mai" userId="63a2803d-660f-4378-a9e3-e5274129137a" providerId="ADAL" clId="{C07379F5-2747-4A5F-A366-71003C385471}" dt="2024-06-10T11:44:18.375" v="1184" actId="47"/>
        <pc:sldMkLst>
          <pc:docMk/>
          <pc:sldMk cId="3935689417" sldId="319"/>
        </pc:sldMkLst>
      </pc:sldChg>
    </pc:docChg>
  </pc:docChgLst>
  <pc:docChgLst>
    <pc:chgData name="Ghaleb, Mamoun" userId="S::mg1923@ic.ac.uk::eedf5fdc-f049-48ae-a3cb-ca9da4dc0862" providerId="AD" clId="Web-{70768886-0AED-D4F6-2F12-FF2216FCDDAA}"/>
    <pc:docChg chg="addSld delSld modSld">
      <pc:chgData name="Ghaleb, Mamoun" userId="S::mg1923@ic.ac.uk::eedf5fdc-f049-48ae-a3cb-ca9da4dc0862" providerId="AD" clId="Web-{70768886-0AED-D4F6-2F12-FF2216FCDDAA}" dt="2024-06-09T17:34:18.072" v="138"/>
      <pc:docMkLst>
        <pc:docMk/>
      </pc:docMkLst>
      <pc:sldChg chg="modSp">
        <pc:chgData name="Ghaleb, Mamoun" userId="S::mg1923@ic.ac.uk::eedf5fdc-f049-48ae-a3cb-ca9da4dc0862" providerId="AD" clId="Web-{70768886-0AED-D4F6-2F12-FF2216FCDDAA}" dt="2024-06-09T17:02:01.489" v="0" actId="1076"/>
        <pc:sldMkLst>
          <pc:docMk/>
          <pc:sldMk cId="0" sldId="259"/>
        </pc:sldMkLst>
        <pc:grpChg chg="mod">
          <ac:chgData name="Ghaleb, Mamoun" userId="S::mg1923@ic.ac.uk::eedf5fdc-f049-48ae-a3cb-ca9da4dc0862" providerId="AD" clId="Web-{70768886-0AED-D4F6-2F12-FF2216FCDDAA}" dt="2024-06-09T17:02:01.489" v="0" actId="1076"/>
          <ac:grpSpMkLst>
            <pc:docMk/>
            <pc:sldMk cId="0" sldId="259"/>
            <ac:grpSpMk id="4" creationId="{00000000-0000-0000-0000-000000000000}"/>
          </ac:grpSpMkLst>
        </pc:grpChg>
      </pc:sldChg>
      <pc:sldChg chg="modSp">
        <pc:chgData name="Ghaleb, Mamoun" userId="S::mg1923@ic.ac.uk::eedf5fdc-f049-48ae-a3cb-ca9da4dc0862" providerId="AD" clId="Web-{70768886-0AED-D4F6-2F12-FF2216FCDDAA}" dt="2024-06-09T17:03:23.055" v="8" actId="20577"/>
        <pc:sldMkLst>
          <pc:docMk/>
          <pc:sldMk cId="0" sldId="262"/>
        </pc:sldMkLst>
        <pc:spChg chg="mod">
          <ac:chgData name="Ghaleb, Mamoun" userId="S::mg1923@ic.ac.uk::eedf5fdc-f049-48ae-a3cb-ca9da4dc0862" providerId="AD" clId="Web-{70768886-0AED-D4F6-2F12-FF2216FCDDAA}" dt="2024-06-09T17:03:23.055" v="8" actId="20577"/>
          <ac:spMkLst>
            <pc:docMk/>
            <pc:sldMk cId="0" sldId="262"/>
            <ac:spMk id="35" creationId="{00000000-0000-0000-0000-000000000000}"/>
          </ac:spMkLst>
        </pc:spChg>
        <pc:spChg chg="mod">
          <ac:chgData name="Ghaleb, Mamoun" userId="S::mg1923@ic.ac.uk::eedf5fdc-f049-48ae-a3cb-ca9da4dc0862" providerId="AD" clId="Web-{70768886-0AED-D4F6-2F12-FF2216FCDDAA}" dt="2024-06-09T17:03:05.991" v="5" actId="1076"/>
          <ac:spMkLst>
            <pc:docMk/>
            <pc:sldMk cId="0" sldId="262"/>
            <ac:spMk id="37" creationId="{00000000-0000-0000-0000-000000000000}"/>
          </ac:spMkLst>
        </pc:spChg>
        <pc:grpChg chg="mod">
          <ac:chgData name="Ghaleb, Mamoun" userId="S::mg1923@ic.ac.uk::eedf5fdc-f049-48ae-a3cb-ca9da4dc0862" providerId="AD" clId="Web-{70768886-0AED-D4F6-2F12-FF2216FCDDAA}" dt="2024-06-09T17:02:56.632" v="4" actId="14100"/>
          <ac:grpSpMkLst>
            <pc:docMk/>
            <pc:sldMk cId="0" sldId="262"/>
            <ac:grpSpMk id="15" creationId="{00000000-0000-0000-0000-000000000000}"/>
          </ac:grpSpMkLst>
        </pc:grpChg>
        <pc:grpChg chg="mod">
          <ac:chgData name="Ghaleb, Mamoun" userId="S::mg1923@ic.ac.uk::eedf5fdc-f049-48ae-a3cb-ca9da4dc0862" providerId="AD" clId="Web-{70768886-0AED-D4F6-2F12-FF2216FCDDAA}" dt="2024-06-09T17:02:40.037" v="3" actId="14100"/>
          <ac:grpSpMkLst>
            <pc:docMk/>
            <pc:sldMk cId="0" sldId="262"/>
            <ac:grpSpMk id="19" creationId="{00000000-0000-0000-0000-000000000000}"/>
          </ac:grpSpMkLst>
        </pc:grpChg>
        <pc:grpChg chg="mod">
          <ac:chgData name="Ghaleb, Mamoun" userId="S::mg1923@ic.ac.uk::eedf5fdc-f049-48ae-a3cb-ca9da4dc0862" providerId="AD" clId="Web-{70768886-0AED-D4F6-2F12-FF2216FCDDAA}" dt="2024-06-09T17:03:08.773" v="6" actId="14100"/>
          <ac:grpSpMkLst>
            <pc:docMk/>
            <pc:sldMk cId="0" sldId="262"/>
            <ac:grpSpMk id="23" creationId="{00000000-0000-0000-0000-000000000000}"/>
          </ac:grpSpMkLst>
        </pc:grpChg>
      </pc:sldChg>
      <pc:sldChg chg="addSp delSp modSp add del replId">
        <pc:chgData name="Ghaleb, Mamoun" userId="S::mg1923@ic.ac.uk::eedf5fdc-f049-48ae-a3cb-ca9da4dc0862" providerId="AD" clId="Web-{70768886-0AED-D4F6-2F12-FF2216FCDDAA}" dt="2024-06-09T17:34:18.072" v="138"/>
        <pc:sldMkLst>
          <pc:docMk/>
          <pc:sldMk cId="2317521651" sldId="292"/>
        </pc:sldMkLst>
        <pc:graphicFrameChg chg="add del mod modGraphic">
          <ac:chgData name="Ghaleb, Mamoun" userId="S::mg1923@ic.ac.uk::eedf5fdc-f049-48ae-a3cb-ca9da4dc0862" providerId="AD" clId="Web-{70768886-0AED-D4F6-2F12-FF2216FCDDAA}" dt="2024-06-09T17:09:54.241" v="26"/>
          <ac:graphicFrameMkLst>
            <pc:docMk/>
            <pc:sldMk cId="2317521651" sldId="292"/>
            <ac:graphicFrameMk id="8" creationId="{D102C9E0-EF07-B6D6-F1D2-00D286C097F0}"/>
          </ac:graphicFrameMkLst>
        </pc:graphicFrameChg>
      </pc:sldChg>
      <pc:sldChg chg="addSp delSp modSp add replId">
        <pc:chgData name="Ghaleb, Mamoun" userId="S::mg1923@ic.ac.uk::eedf5fdc-f049-48ae-a3cb-ca9da4dc0862" providerId="AD" clId="Web-{70768886-0AED-D4F6-2F12-FF2216FCDDAA}" dt="2024-06-09T17:29:39.875" v="119" actId="14100"/>
        <pc:sldMkLst>
          <pc:docMk/>
          <pc:sldMk cId="246450450" sldId="293"/>
        </pc:sldMkLst>
        <pc:spChg chg="mod">
          <ac:chgData name="Ghaleb, Mamoun" userId="S::mg1923@ic.ac.uk::eedf5fdc-f049-48ae-a3cb-ca9da4dc0862" providerId="AD" clId="Web-{70768886-0AED-D4F6-2F12-FF2216FCDDAA}" dt="2024-06-09T17:10:50.446" v="59" actId="14100"/>
          <ac:spMkLst>
            <pc:docMk/>
            <pc:sldMk cId="246450450" sldId="293"/>
            <ac:spMk id="39" creationId="{00000000-0000-0000-0000-000000000000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71"/>
          <ac:spMkLst>
            <pc:docMk/>
            <pc:sldMk cId="246450450" sldId="293"/>
            <ac:spMk id="137" creationId="{27A57CC7-8C23-8FA2-9FBA-8230FC5CCD6F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70"/>
          <ac:spMkLst>
            <pc:docMk/>
            <pc:sldMk cId="246450450" sldId="293"/>
            <ac:spMk id="138" creationId="{D4CEC9CE-963E-2F3F-1E05-9E0010A06F81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9"/>
          <ac:spMkLst>
            <pc:docMk/>
            <pc:sldMk cId="246450450" sldId="293"/>
            <ac:spMk id="139" creationId="{291B837E-4B56-0793-1555-08325427F118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8"/>
          <ac:spMkLst>
            <pc:docMk/>
            <pc:sldMk cId="246450450" sldId="293"/>
            <ac:spMk id="140" creationId="{335B4164-0FD9-D738-35B3-EEE36F54584E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7"/>
          <ac:spMkLst>
            <pc:docMk/>
            <pc:sldMk cId="246450450" sldId="293"/>
            <ac:spMk id="141" creationId="{5E2B78DE-FDF9-7184-FD48-1A7E84793CFD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6"/>
          <ac:spMkLst>
            <pc:docMk/>
            <pc:sldMk cId="246450450" sldId="293"/>
            <ac:spMk id="142" creationId="{1B6AD1E6-F5CF-A392-CC7C-674DD45F1487}"/>
          </ac:spMkLst>
        </pc:spChg>
        <pc:spChg chg="del">
          <ac:chgData name="Ghaleb, Mamoun" userId="S::mg1923@ic.ac.uk::eedf5fdc-f049-48ae-a3cb-ca9da4dc0862" providerId="AD" clId="Web-{70768886-0AED-D4F6-2F12-FF2216FCDDAA}" dt="2024-06-09T17:11:01.665" v="87"/>
          <ac:spMkLst>
            <pc:docMk/>
            <pc:sldMk cId="246450450" sldId="293"/>
            <ac:spMk id="143" creationId="{87D92B12-CC39-5FFF-E575-C49D853C096A}"/>
          </ac:spMkLst>
        </pc:spChg>
        <pc:spChg chg="del">
          <ac:chgData name="Ghaleb, Mamoun" userId="S::mg1923@ic.ac.uk::eedf5fdc-f049-48ae-a3cb-ca9da4dc0862" providerId="AD" clId="Web-{70768886-0AED-D4F6-2F12-FF2216FCDDAA}" dt="2024-06-09T17:11:01.665" v="86"/>
          <ac:spMkLst>
            <pc:docMk/>
            <pc:sldMk cId="246450450" sldId="293"/>
            <ac:spMk id="144" creationId="{8C69AEF6-C4FC-E3AB-AFFC-2887E61E109E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5"/>
          <ac:spMkLst>
            <pc:docMk/>
            <pc:sldMk cId="246450450" sldId="293"/>
            <ac:spMk id="145" creationId="{FB30C492-D6D8-FC63-2ADC-66FB0007BEC7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4"/>
          <ac:spMkLst>
            <pc:docMk/>
            <pc:sldMk cId="246450450" sldId="293"/>
            <ac:spMk id="146" creationId="{29FD4337-EB32-0D93-E9AA-BB3F524C47CC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3"/>
          <ac:spMkLst>
            <pc:docMk/>
            <pc:sldMk cId="246450450" sldId="293"/>
            <ac:spMk id="147" creationId="{3C8C0FA4-C69E-C4FC-24FF-E2D18828A8BB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2"/>
          <ac:spMkLst>
            <pc:docMk/>
            <pc:sldMk cId="246450450" sldId="293"/>
            <ac:spMk id="148" creationId="{B6B9C56B-90B1-81CB-1B7E-BCF3BA743163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1"/>
          <ac:spMkLst>
            <pc:docMk/>
            <pc:sldMk cId="246450450" sldId="293"/>
            <ac:spMk id="149" creationId="{1B14F696-E112-43EF-1B12-ED400F6ACC8B}"/>
          </ac:spMkLst>
        </pc:spChg>
        <pc:spChg chg="del">
          <ac:chgData name="Ghaleb, Mamoun" userId="S::mg1923@ic.ac.uk::eedf5fdc-f049-48ae-a3cb-ca9da4dc0862" providerId="AD" clId="Web-{70768886-0AED-D4F6-2F12-FF2216FCDDAA}" dt="2024-06-09T17:10:56.399" v="60"/>
          <ac:spMkLst>
            <pc:docMk/>
            <pc:sldMk cId="246450450" sldId="293"/>
            <ac:spMk id="150" creationId="{72CEC70F-69E0-3726-D8F7-CB34D1183AE7}"/>
          </ac:spMkLst>
        </pc:spChg>
        <pc:grpChg chg="del">
          <ac:chgData name="Ghaleb, Mamoun" userId="S::mg1923@ic.ac.uk::eedf5fdc-f049-48ae-a3cb-ca9da4dc0862" providerId="AD" clId="Web-{70768886-0AED-D4F6-2F12-FF2216FCDDAA}" dt="2024-06-09T17:10:56.399" v="85"/>
          <ac:grpSpMkLst>
            <pc:docMk/>
            <pc:sldMk cId="246450450" sldId="293"/>
            <ac:grpSpMk id="100" creationId="{F9CB6353-037D-8FDD-102A-BB05F09EA29D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84"/>
          <ac:grpSpMkLst>
            <pc:docMk/>
            <pc:sldMk cId="246450450" sldId="293"/>
            <ac:grpSpMk id="102" creationId="{42330574-200D-FE8E-5420-C85CFF1A17F2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83"/>
          <ac:grpSpMkLst>
            <pc:docMk/>
            <pc:sldMk cId="246450450" sldId="293"/>
            <ac:grpSpMk id="104" creationId="{04F1758D-57F5-2BD9-CDC4-396DFE06950E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82"/>
          <ac:grpSpMkLst>
            <pc:docMk/>
            <pc:sldMk cId="246450450" sldId="293"/>
            <ac:grpSpMk id="107" creationId="{4515BE6D-666F-1001-4529-A9AF2D45655E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81"/>
          <ac:grpSpMkLst>
            <pc:docMk/>
            <pc:sldMk cId="246450450" sldId="293"/>
            <ac:grpSpMk id="109" creationId="{B7D6015E-1EE6-385E-A6B4-DA26B2D26FB9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80"/>
          <ac:grpSpMkLst>
            <pc:docMk/>
            <pc:sldMk cId="246450450" sldId="293"/>
            <ac:grpSpMk id="112" creationId="{B4CFCCC5-38C9-8D30-3DA7-0E2DFB77D4B6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79"/>
          <ac:grpSpMkLst>
            <pc:docMk/>
            <pc:sldMk cId="246450450" sldId="293"/>
            <ac:grpSpMk id="114" creationId="{4D4564E5-B18D-C109-4853-25AA7203B34B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78"/>
          <ac:grpSpMkLst>
            <pc:docMk/>
            <pc:sldMk cId="246450450" sldId="293"/>
            <ac:grpSpMk id="116" creationId="{4896BD35-837B-0843-AD2E-AFCC1A8FA23E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77"/>
          <ac:grpSpMkLst>
            <pc:docMk/>
            <pc:sldMk cId="246450450" sldId="293"/>
            <ac:grpSpMk id="119" creationId="{E2DD4767-35C8-7BC3-74CC-BAB570AF2F59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76"/>
          <ac:grpSpMkLst>
            <pc:docMk/>
            <pc:sldMk cId="246450450" sldId="293"/>
            <ac:grpSpMk id="121" creationId="{260B62DE-A648-FB17-543A-89A0718BE280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75"/>
          <ac:grpSpMkLst>
            <pc:docMk/>
            <pc:sldMk cId="246450450" sldId="293"/>
            <ac:grpSpMk id="123" creationId="{ABEE448B-6867-46DF-784F-B21ECE094EED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74"/>
          <ac:grpSpMkLst>
            <pc:docMk/>
            <pc:sldMk cId="246450450" sldId="293"/>
            <ac:grpSpMk id="126" creationId="{41D1B033-6C4D-D0D5-60FE-60F39F79A7E2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73"/>
          <ac:grpSpMkLst>
            <pc:docMk/>
            <pc:sldMk cId="246450450" sldId="293"/>
            <ac:grpSpMk id="128" creationId="{27A8F8F1-40E6-A2BC-6359-85FC9D0EE95B}"/>
          </ac:grpSpMkLst>
        </pc:grpChg>
        <pc:grpChg chg="del">
          <ac:chgData name="Ghaleb, Mamoun" userId="S::mg1923@ic.ac.uk::eedf5fdc-f049-48ae-a3cb-ca9da4dc0862" providerId="AD" clId="Web-{70768886-0AED-D4F6-2F12-FF2216FCDDAA}" dt="2024-06-09T17:10:56.399" v="72"/>
          <ac:grpSpMkLst>
            <pc:docMk/>
            <pc:sldMk cId="246450450" sldId="293"/>
            <ac:grpSpMk id="134" creationId="{D5A49A16-D903-9D76-28F8-A0F871D42269}"/>
          </ac:grpSpMkLst>
        </pc:grpChg>
        <pc:graphicFrameChg chg="add mod modGraphic">
          <ac:chgData name="Ghaleb, Mamoun" userId="S::mg1923@ic.ac.uk::eedf5fdc-f049-48ae-a3cb-ca9da4dc0862" providerId="AD" clId="Web-{70768886-0AED-D4F6-2F12-FF2216FCDDAA}" dt="2024-06-09T17:21:09.852" v="106" actId="1076"/>
          <ac:graphicFrameMkLst>
            <pc:docMk/>
            <pc:sldMk cId="246450450" sldId="293"/>
            <ac:graphicFrameMk id="4" creationId="{DE1D667D-8E1E-A895-912E-2CBEFA1B3254}"/>
          </ac:graphicFrameMkLst>
        </pc:graphicFrameChg>
        <pc:picChg chg="add del mod">
          <ac:chgData name="Ghaleb, Mamoun" userId="S::mg1923@ic.ac.uk::eedf5fdc-f049-48ae-a3cb-ca9da4dc0862" providerId="AD" clId="Web-{70768886-0AED-D4F6-2F12-FF2216FCDDAA}" dt="2024-06-09T17:12:53.062" v="90"/>
          <ac:picMkLst>
            <pc:docMk/>
            <pc:sldMk cId="246450450" sldId="293"/>
            <ac:picMk id="2" creationId="{58078724-5C8A-2FA0-0DF3-9652E89E54FD}"/>
          </ac:picMkLst>
        </pc:picChg>
        <pc:picChg chg="add mod">
          <ac:chgData name="Ghaleb, Mamoun" userId="S::mg1923@ic.ac.uk::eedf5fdc-f049-48ae-a3cb-ca9da4dc0862" providerId="AD" clId="Web-{70768886-0AED-D4F6-2F12-FF2216FCDDAA}" dt="2024-06-09T17:29:24.218" v="116" actId="14100"/>
          <ac:picMkLst>
            <pc:docMk/>
            <pc:sldMk cId="246450450" sldId="293"/>
            <ac:picMk id="5" creationId="{3CC536A0-BE70-A6E1-7418-4E638497C2A3}"/>
          </ac:picMkLst>
        </pc:picChg>
        <pc:picChg chg="add mod modCrop">
          <ac:chgData name="Ghaleb, Mamoun" userId="S::mg1923@ic.ac.uk::eedf5fdc-f049-48ae-a3cb-ca9da4dc0862" providerId="AD" clId="Web-{70768886-0AED-D4F6-2F12-FF2216FCDDAA}" dt="2024-06-09T17:29:39.875" v="119" actId="14100"/>
          <ac:picMkLst>
            <pc:docMk/>
            <pc:sldMk cId="246450450" sldId="293"/>
            <ac:picMk id="6" creationId="{8A8D3C86-23A0-A0AB-D7D5-9DBCCA2D3023}"/>
          </ac:picMkLst>
        </pc:picChg>
      </pc:sldChg>
      <pc:sldChg chg="addSp delSp modSp add replId">
        <pc:chgData name="Ghaleb, Mamoun" userId="S::mg1923@ic.ac.uk::eedf5fdc-f049-48ae-a3cb-ca9da4dc0862" providerId="AD" clId="Web-{70768886-0AED-D4F6-2F12-FF2216FCDDAA}" dt="2024-06-09T17:32:49.272" v="137" actId="1076"/>
        <pc:sldMkLst>
          <pc:docMk/>
          <pc:sldMk cId="874663531" sldId="294"/>
        </pc:sldMkLst>
        <pc:grpChg chg="add mod">
          <ac:chgData name="Ghaleb, Mamoun" userId="S::mg1923@ic.ac.uk::eedf5fdc-f049-48ae-a3cb-ca9da4dc0862" providerId="AD" clId="Web-{70768886-0AED-D4F6-2F12-FF2216FCDDAA}" dt="2024-06-09T17:32:49.272" v="137" actId="1076"/>
          <ac:grpSpMkLst>
            <pc:docMk/>
            <pc:sldMk cId="874663531" sldId="294"/>
            <ac:grpSpMk id="7" creationId="{09B1A439-970C-78D4-DF85-CA5BBFE12345}"/>
          </ac:grpSpMkLst>
        </pc:grpChg>
        <pc:graphicFrameChg chg="del">
          <ac:chgData name="Ghaleb, Mamoun" userId="S::mg1923@ic.ac.uk::eedf5fdc-f049-48ae-a3cb-ca9da4dc0862" providerId="AD" clId="Web-{70768886-0AED-D4F6-2F12-FF2216FCDDAA}" dt="2024-06-09T17:29:58.750" v="123"/>
          <ac:graphicFrameMkLst>
            <pc:docMk/>
            <pc:sldMk cId="874663531" sldId="294"/>
            <ac:graphicFrameMk id="4" creationId="{DE1D667D-8E1E-A895-912E-2CBEFA1B3254}"/>
          </ac:graphicFrameMkLst>
        </pc:graphicFrameChg>
        <pc:picChg chg="add mod modCrop">
          <ac:chgData name="Ghaleb, Mamoun" userId="S::mg1923@ic.ac.uk::eedf5fdc-f049-48ae-a3cb-ca9da4dc0862" providerId="AD" clId="Web-{70768886-0AED-D4F6-2F12-FF2216FCDDAA}" dt="2024-06-09T17:31:26.707" v="130"/>
          <ac:picMkLst>
            <pc:docMk/>
            <pc:sldMk cId="874663531" sldId="294"/>
            <ac:picMk id="2" creationId="{8DB82101-DFD4-B00D-3F0A-A1A9B737087F}"/>
          </ac:picMkLst>
        </pc:picChg>
        <pc:picChg chg="add mod">
          <ac:chgData name="Ghaleb, Mamoun" userId="S::mg1923@ic.ac.uk::eedf5fdc-f049-48ae-a3cb-ca9da4dc0862" providerId="AD" clId="Web-{70768886-0AED-D4F6-2F12-FF2216FCDDAA}" dt="2024-06-09T17:32:02.020" v="135" actId="14100"/>
          <ac:picMkLst>
            <pc:docMk/>
            <pc:sldMk cId="874663531" sldId="294"/>
            <ac:picMk id="3" creationId="{0AD27F33-6823-C20A-C76C-2341E9C721D8}"/>
          </ac:picMkLst>
        </pc:picChg>
        <pc:picChg chg="del">
          <ac:chgData name="Ghaleb, Mamoun" userId="S::mg1923@ic.ac.uk::eedf5fdc-f049-48ae-a3cb-ca9da4dc0862" providerId="AD" clId="Web-{70768886-0AED-D4F6-2F12-FF2216FCDDAA}" dt="2024-06-09T17:29:58.750" v="122"/>
          <ac:picMkLst>
            <pc:docMk/>
            <pc:sldMk cId="874663531" sldId="294"/>
            <ac:picMk id="5" creationId="{3CC536A0-BE70-A6E1-7418-4E638497C2A3}"/>
          </ac:picMkLst>
        </pc:picChg>
        <pc:picChg chg="del">
          <ac:chgData name="Ghaleb, Mamoun" userId="S::mg1923@ic.ac.uk::eedf5fdc-f049-48ae-a3cb-ca9da4dc0862" providerId="AD" clId="Web-{70768886-0AED-D4F6-2F12-FF2216FCDDAA}" dt="2024-06-09T17:29:58.750" v="121"/>
          <ac:picMkLst>
            <pc:docMk/>
            <pc:sldMk cId="874663531" sldId="294"/>
            <ac:picMk id="6" creationId="{8A8D3C86-23A0-A0AB-D7D5-9DBCCA2D3023}"/>
          </ac:picMkLst>
        </pc:picChg>
      </pc:sldChg>
      <pc:sldChg chg="add del replId">
        <pc:chgData name="Ghaleb, Mamoun" userId="S::mg1923@ic.ac.uk::eedf5fdc-f049-48ae-a3cb-ca9da4dc0862" providerId="AD" clId="Web-{70768886-0AED-D4F6-2F12-FF2216FCDDAA}" dt="2024-06-09T17:18:57.113" v="92"/>
        <pc:sldMkLst>
          <pc:docMk/>
          <pc:sldMk cId="2571625050" sldId="294"/>
        </pc:sldMkLst>
      </pc:sldChg>
    </pc:docChg>
  </pc:docChgLst>
  <pc:docChgLst>
    <pc:chgData name="Bassil, Mia" userId="42f0a279-72ad-413c-9cd0-4aed02324d07" providerId="ADAL" clId="{A151D18F-8CCA-A949-AC21-AF11A8EDC90B}"/>
    <pc:docChg chg="undo custSel modSld">
      <pc:chgData name="Bassil, Mia" userId="42f0a279-72ad-413c-9cd0-4aed02324d07" providerId="ADAL" clId="{A151D18F-8CCA-A949-AC21-AF11A8EDC90B}" dt="2024-06-10T11:26:28.314" v="1" actId="1076"/>
      <pc:docMkLst>
        <pc:docMk/>
      </pc:docMkLst>
      <pc:sldChg chg="modSp">
        <pc:chgData name="Bassil, Mia" userId="42f0a279-72ad-413c-9cd0-4aed02324d07" providerId="ADAL" clId="{A151D18F-8CCA-A949-AC21-AF11A8EDC90B}" dt="2024-06-10T11:26:28.314" v="1" actId="1076"/>
        <pc:sldMkLst>
          <pc:docMk/>
          <pc:sldMk cId="3335320799" sldId="301"/>
        </pc:sldMkLst>
        <pc:picChg chg="mod">
          <ac:chgData name="Bassil, Mia" userId="42f0a279-72ad-413c-9cd0-4aed02324d07" providerId="ADAL" clId="{A151D18F-8CCA-A949-AC21-AF11A8EDC90B}" dt="2024-06-10T11:26:28.314" v="1" actId="1076"/>
          <ac:picMkLst>
            <pc:docMk/>
            <pc:sldMk cId="3335320799" sldId="301"/>
            <ac:picMk id="6" creationId="{F9BB9E1B-A0BE-B81A-4176-5654717E0AD8}"/>
          </ac:picMkLst>
        </pc:picChg>
      </pc:sldChg>
    </pc:docChg>
  </pc:docChgLst>
  <pc:docChgLst>
    <pc:chgData name="Techakul, Bhumin" userId="S::ct2123@ic.ac.uk::decb687a-fc5d-4b23-9130-e8ade795d0eb" providerId="AD" clId="Web-{98FE00DC-DD30-423D-8266-B39EE1391DF0}"/>
    <pc:docChg chg="modSld">
      <pc:chgData name="Techakul, Bhumin" userId="S::ct2123@ic.ac.uk::decb687a-fc5d-4b23-9130-e8ade795d0eb" providerId="AD" clId="Web-{98FE00DC-DD30-423D-8266-B39EE1391DF0}" dt="2024-06-10T13:49:32.767" v="3" actId="20577"/>
      <pc:docMkLst>
        <pc:docMk/>
      </pc:docMkLst>
      <pc:sldChg chg="modSp">
        <pc:chgData name="Techakul, Bhumin" userId="S::ct2123@ic.ac.uk::decb687a-fc5d-4b23-9130-e8ade795d0eb" providerId="AD" clId="Web-{98FE00DC-DD30-423D-8266-B39EE1391DF0}" dt="2024-06-10T13:49:32.767" v="3" actId="20577"/>
        <pc:sldMkLst>
          <pc:docMk/>
          <pc:sldMk cId="2696435656" sldId="317"/>
        </pc:sldMkLst>
        <pc:spChg chg="mod">
          <ac:chgData name="Techakul, Bhumin" userId="S::ct2123@ic.ac.uk::decb687a-fc5d-4b23-9130-e8ade795d0eb" providerId="AD" clId="Web-{98FE00DC-DD30-423D-8266-B39EE1391DF0}" dt="2024-06-10T13:49:32.767" v="3" actId="20577"/>
          <ac:spMkLst>
            <pc:docMk/>
            <pc:sldMk cId="2696435656" sldId="317"/>
            <ac:spMk id="4" creationId="{3F107004-A602-EA95-6EA6-73AB7F84DEB3}"/>
          </ac:spMkLst>
        </pc:spChg>
        <pc:spChg chg="mod">
          <ac:chgData name="Techakul, Bhumin" userId="S::ct2123@ic.ac.uk::decb687a-fc5d-4b23-9130-e8ade795d0eb" providerId="AD" clId="Web-{98FE00DC-DD30-423D-8266-B39EE1391DF0}" dt="2024-06-10T13:49:26.486" v="1" actId="20577"/>
          <ac:spMkLst>
            <pc:docMk/>
            <pc:sldMk cId="2696435656" sldId="317"/>
            <ac:spMk id="11" creationId="{8BCF23B6-0B17-418A-D5A2-888B0F3F243E}"/>
          </ac:spMkLst>
        </pc:spChg>
      </pc:sldChg>
    </pc:docChg>
  </pc:docChgLst>
  <pc:docChgLst>
    <pc:chgData name="Techakul, Bhumin" userId="S::ct2123@ic.ac.uk::decb687a-fc5d-4b23-9130-e8ade795d0eb" providerId="AD" clId="Web-{5614EC26-95A8-46FA-97A3-86B31ADA9A50}"/>
    <pc:docChg chg="modSld">
      <pc:chgData name="Techakul, Bhumin" userId="S::ct2123@ic.ac.uk::decb687a-fc5d-4b23-9130-e8ade795d0eb" providerId="AD" clId="Web-{5614EC26-95A8-46FA-97A3-86B31ADA9A50}" dt="2024-06-11T13:35:59.732" v="1" actId="1076"/>
      <pc:docMkLst>
        <pc:docMk/>
      </pc:docMkLst>
      <pc:sldChg chg="modSp">
        <pc:chgData name="Techakul, Bhumin" userId="S::ct2123@ic.ac.uk::decb687a-fc5d-4b23-9130-e8ade795d0eb" providerId="AD" clId="Web-{5614EC26-95A8-46FA-97A3-86B31ADA9A50}" dt="2024-06-11T13:35:59.732" v="1" actId="1076"/>
        <pc:sldMkLst>
          <pc:docMk/>
          <pc:sldMk cId="3488306464" sldId="307"/>
        </pc:sldMkLst>
        <pc:picChg chg="mod">
          <ac:chgData name="Techakul, Bhumin" userId="S::ct2123@ic.ac.uk::decb687a-fc5d-4b23-9130-e8ade795d0eb" providerId="AD" clId="Web-{5614EC26-95A8-46FA-97A3-86B31ADA9A50}" dt="2024-06-11T13:35:59.732" v="1" actId="1076"/>
          <ac:picMkLst>
            <pc:docMk/>
            <pc:sldMk cId="3488306464" sldId="307"/>
            <ac:picMk id="4" creationId="{BC903171-F161-24AD-64CC-2608B69E4E4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ZHANG%20MAI\Desktop\Imperial\GDP\production%20of%20pirarucu\pirarucu%20productio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imperiallondon.sharepoint.com/sites/GDP-Group6-CI/Shared%20Documents/General/Data/Data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imperiallondon.sharepoint.com/sites/GDP-Group6-CI/Shared%20Documents/General/Data/DataSummar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4217269983319709E-2"/>
          <c:y val="2.5755407452573886E-2"/>
          <c:w val="0.94578273001668034"/>
          <c:h val="0.801457129639832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Weight (Ton)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Sheet1!$B$2:$B$21</c:f>
              <c:numCache>
                <c:formatCode>General</c:formatCode>
                <c:ptCount val="20"/>
                <c:pt idx="0">
                  <c:v>910.61400000000003</c:v>
                </c:pt>
                <c:pt idx="1">
                  <c:v>932.38</c:v>
                </c:pt>
                <c:pt idx="2">
                  <c:v>1315.451</c:v>
                </c:pt>
                <c:pt idx="3">
                  <c:v>1430.673</c:v>
                </c:pt>
                <c:pt idx="4">
                  <c:v>1992.258</c:v>
                </c:pt>
                <c:pt idx="5">
                  <c:v>1986.761</c:v>
                </c:pt>
                <c:pt idx="6">
                  <c:v>2479.067</c:v>
                </c:pt>
                <c:pt idx="7">
                  <c:v>1965.712</c:v>
                </c:pt>
                <c:pt idx="8">
                  <c:v>2624.8519999999999</c:v>
                </c:pt>
                <c:pt idx="9">
                  <c:v>2426.0007300000002</c:v>
                </c:pt>
                <c:pt idx="10">
                  <c:v>3538.616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DB-46DF-B5B5-E6506E0B2C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Trend forecasts(Total Weight (Ton))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  <c:pt idx="12">
                  <c:v>2023</c:v>
                </c:pt>
                <c:pt idx="13">
                  <c:v>2024</c:v>
                </c:pt>
                <c:pt idx="14">
                  <c:v>2025</c:v>
                </c:pt>
                <c:pt idx="15">
                  <c:v>2026</c:v>
                </c:pt>
                <c:pt idx="16">
                  <c:v>2027</c:v>
                </c:pt>
                <c:pt idx="17">
                  <c:v>2028</c:v>
                </c:pt>
                <c:pt idx="18">
                  <c:v>2029</c:v>
                </c:pt>
                <c:pt idx="19">
                  <c:v>2030</c:v>
                </c:pt>
              </c:numCache>
            </c:numRef>
          </c:cat>
          <c:val>
            <c:numRef>
              <c:f>Sheet1!$C$2:$C$21</c:f>
              <c:numCache>
                <c:formatCode>General</c:formatCode>
                <c:ptCount val="20"/>
                <c:pt idx="10">
                  <c:v>3538.616</c:v>
                </c:pt>
                <c:pt idx="11">
                  <c:v>3121.7647998570674</c:v>
                </c:pt>
                <c:pt idx="12">
                  <c:v>3670.6176075288918</c:v>
                </c:pt>
                <c:pt idx="13">
                  <c:v>3569.3538814719755</c:v>
                </c:pt>
                <c:pt idx="14">
                  <c:v>4118.2066891437998</c:v>
                </c:pt>
                <c:pt idx="15">
                  <c:v>4016.9429630868831</c:v>
                </c:pt>
                <c:pt idx="16">
                  <c:v>4565.7957707587084</c:v>
                </c:pt>
                <c:pt idx="17">
                  <c:v>4464.5320447017912</c:v>
                </c:pt>
                <c:pt idx="18">
                  <c:v>5013.384852373616</c:v>
                </c:pt>
                <c:pt idx="19">
                  <c:v>4912.1211263166997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DB-46DF-B5B5-E6506E0B2C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confidence lower limit (Total Weight (Ton))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  <c:pt idx="12">
                  <c:v>2023</c:v>
                </c:pt>
                <c:pt idx="13">
                  <c:v>2024</c:v>
                </c:pt>
                <c:pt idx="14">
                  <c:v>2025</c:v>
                </c:pt>
                <c:pt idx="15">
                  <c:v>2026</c:v>
                </c:pt>
                <c:pt idx="16">
                  <c:v>2027</c:v>
                </c:pt>
                <c:pt idx="17">
                  <c:v>2028</c:v>
                </c:pt>
                <c:pt idx="18">
                  <c:v>2029</c:v>
                </c:pt>
                <c:pt idx="19">
                  <c:v>2030</c:v>
                </c:pt>
              </c:numCache>
            </c:numRef>
          </c:cat>
          <c:val>
            <c:numRef>
              <c:f>Sheet1!$D$2:$D$21</c:f>
              <c:numCache>
                <c:formatCode>General</c:formatCode>
                <c:ptCount val="20"/>
                <c:pt idx="10" formatCode="0.00">
                  <c:v>3538.616</c:v>
                </c:pt>
                <c:pt idx="11" formatCode="0.00">
                  <c:v>2726.5292153444261</c:v>
                </c:pt>
                <c:pt idx="12" formatCode="0.00">
                  <c:v>3275.380244460122</c:v>
                </c:pt>
                <c:pt idx="13" formatCode="0.00">
                  <c:v>3170.8415438963211</c:v>
                </c:pt>
                <c:pt idx="14" formatCode="0.00">
                  <c:v>3719.689451776087</c:v>
                </c:pt>
                <c:pt idx="15" formatCode="0.00">
                  <c:v>3615.076407722258</c:v>
                </c:pt>
                <c:pt idx="16" formatCode="0.00">
                  <c:v>4163.9196920132508</c:v>
                </c:pt>
                <c:pt idx="17" formatCode="0.00">
                  <c:v>4059.2326467185512</c:v>
                </c:pt>
                <c:pt idx="18" formatCode="0.00">
                  <c:v>4608.0698451136759</c:v>
                </c:pt>
                <c:pt idx="19" formatCode="0.00">
                  <c:v>4503.3091846692832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DB-46DF-B5B5-E6506E0B2C2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confidence upper limit(Total Weight (Ton))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  <c:pt idx="12">
                  <c:v>2023</c:v>
                </c:pt>
                <c:pt idx="13">
                  <c:v>2024</c:v>
                </c:pt>
                <c:pt idx="14">
                  <c:v>2025</c:v>
                </c:pt>
                <c:pt idx="15">
                  <c:v>2026</c:v>
                </c:pt>
                <c:pt idx="16">
                  <c:v>2027</c:v>
                </c:pt>
                <c:pt idx="17">
                  <c:v>2028</c:v>
                </c:pt>
                <c:pt idx="18">
                  <c:v>2029</c:v>
                </c:pt>
                <c:pt idx="19">
                  <c:v>2030</c:v>
                </c:pt>
              </c:numCache>
            </c:numRef>
          </c:cat>
          <c:val>
            <c:numRef>
              <c:f>Sheet1!$E$2:$E$21</c:f>
              <c:numCache>
                <c:formatCode>General</c:formatCode>
                <c:ptCount val="20"/>
                <c:pt idx="10" formatCode="0.00">
                  <c:v>3538.616</c:v>
                </c:pt>
                <c:pt idx="11" formatCode="0.00">
                  <c:v>3517.0003843697086</c:v>
                </c:pt>
                <c:pt idx="12" formatCode="0.00">
                  <c:v>4065.8549705976616</c:v>
                </c:pt>
                <c:pt idx="13" formatCode="0.00">
                  <c:v>3967.8662190476298</c:v>
                </c:pt>
                <c:pt idx="14" formatCode="0.00">
                  <c:v>4516.7239265115131</c:v>
                </c:pt>
                <c:pt idx="15" formatCode="0.00">
                  <c:v>4418.8095184515087</c:v>
                </c:pt>
                <c:pt idx="16" formatCode="0.00">
                  <c:v>4967.6718495041659</c:v>
                </c:pt>
                <c:pt idx="17" formatCode="0.00">
                  <c:v>4869.8314426850311</c:v>
                </c:pt>
                <c:pt idx="18" formatCode="0.00">
                  <c:v>5418.6998596335561</c:v>
                </c:pt>
                <c:pt idx="19" formatCode="0.00">
                  <c:v>5320.9330679641162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7DB-46DF-B5B5-E6506E0B2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514335"/>
        <c:axId val="602511455"/>
      </c:lineChart>
      <c:catAx>
        <c:axId val="60251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511455"/>
        <c:crosses val="autoZero"/>
        <c:auto val="1"/>
        <c:lblAlgn val="ctr"/>
        <c:lblOffset val="100"/>
        <c:noMultiLvlLbl val="0"/>
      </c:catAx>
      <c:valAx>
        <c:axId val="602511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514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Acai Prodution and Value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Production (tons)</c:v>
          </c:tx>
          <c:spPr>
            <a:ln w="158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Sheet1!$B$4:$X$4</c:f>
              <c:numCache>
                <c:formatCode>General</c:formatCode>
                <c:ptCount val="23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  <c:pt idx="4">
                  <c:v>2018</c:v>
                </c:pt>
                <c:pt idx="5">
                  <c:v>2017</c:v>
                </c:pt>
                <c:pt idx="6">
                  <c:v>2016</c:v>
                </c:pt>
                <c:pt idx="7">
                  <c:v>2015</c:v>
                </c:pt>
                <c:pt idx="8">
                  <c:v>2014</c:v>
                </c:pt>
                <c:pt idx="9">
                  <c:v>2013</c:v>
                </c:pt>
                <c:pt idx="10">
                  <c:v>2012</c:v>
                </c:pt>
                <c:pt idx="11">
                  <c:v>2011</c:v>
                </c:pt>
                <c:pt idx="12">
                  <c:v>2010</c:v>
                </c:pt>
                <c:pt idx="13">
                  <c:v>2009</c:v>
                </c:pt>
                <c:pt idx="14">
                  <c:v>2008</c:v>
                </c:pt>
                <c:pt idx="15">
                  <c:v>2007</c:v>
                </c:pt>
                <c:pt idx="16">
                  <c:v>2006</c:v>
                </c:pt>
                <c:pt idx="17">
                  <c:v>2005</c:v>
                </c:pt>
                <c:pt idx="18">
                  <c:v>2004</c:v>
                </c:pt>
                <c:pt idx="19">
                  <c:v>2003</c:v>
                </c:pt>
                <c:pt idx="20">
                  <c:v>2002</c:v>
                </c:pt>
                <c:pt idx="21">
                  <c:v>2001</c:v>
                </c:pt>
                <c:pt idx="22">
                  <c:v>2000</c:v>
                </c:pt>
              </c:numCache>
            </c:numRef>
          </c:xVal>
          <c:yVal>
            <c:numRef>
              <c:f>Sheet1!$B$6:$X$6</c:f>
              <c:numCache>
                <c:formatCode>General</c:formatCode>
                <c:ptCount val="23"/>
                <c:pt idx="0">
                  <c:v>247034</c:v>
                </c:pt>
                <c:pt idx="1">
                  <c:v>227118</c:v>
                </c:pt>
                <c:pt idx="2">
                  <c:v>220489</c:v>
                </c:pt>
                <c:pt idx="3">
                  <c:v>225591.78779380713</c:v>
                </c:pt>
                <c:pt idx="4">
                  <c:v>243316.85683474911</c:v>
                </c:pt>
                <c:pt idx="5">
                  <c:v>215923.56831692968</c:v>
                </c:pt>
                <c:pt idx="6">
                  <c:v>215631</c:v>
                </c:pt>
                <c:pt idx="7">
                  <c:v>216071</c:v>
                </c:pt>
                <c:pt idx="8">
                  <c:v>198150</c:v>
                </c:pt>
                <c:pt idx="9">
                  <c:v>202216</c:v>
                </c:pt>
                <c:pt idx="10">
                  <c:v>199116</c:v>
                </c:pt>
                <c:pt idx="11">
                  <c:v>215231</c:v>
                </c:pt>
                <c:pt idx="12">
                  <c:v>124261</c:v>
                </c:pt>
                <c:pt idx="13">
                  <c:v>115767</c:v>
                </c:pt>
                <c:pt idx="14">
                  <c:v>120640</c:v>
                </c:pt>
                <c:pt idx="15">
                  <c:v>107830</c:v>
                </c:pt>
                <c:pt idx="16">
                  <c:v>101340</c:v>
                </c:pt>
                <c:pt idx="17">
                  <c:v>104874</c:v>
                </c:pt>
                <c:pt idx="18">
                  <c:v>101030</c:v>
                </c:pt>
                <c:pt idx="19">
                  <c:v>144530</c:v>
                </c:pt>
                <c:pt idx="20">
                  <c:v>131959</c:v>
                </c:pt>
                <c:pt idx="21">
                  <c:v>123135</c:v>
                </c:pt>
                <c:pt idx="22">
                  <c:v>121800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84-4270-A32E-DD50607B5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9342319"/>
        <c:axId val="1809320015"/>
      </c:scatterChart>
      <c:scatterChart>
        <c:scatterStyle val="lineMarker"/>
        <c:varyColors val="0"/>
        <c:ser>
          <c:idx val="1"/>
          <c:order val="1"/>
          <c:tx>
            <c:v>Value (USD)</c:v>
          </c:tx>
          <c:spPr>
            <a:ln w="158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Sheet1!$B$4:$X$4</c:f>
              <c:numCache>
                <c:formatCode>General</c:formatCode>
                <c:ptCount val="23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  <c:pt idx="4">
                  <c:v>2018</c:v>
                </c:pt>
                <c:pt idx="5">
                  <c:v>2017</c:v>
                </c:pt>
                <c:pt idx="6">
                  <c:v>2016</c:v>
                </c:pt>
                <c:pt idx="7">
                  <c:v>2015</c:v>
                </c:pt>
                <c:pt idx="8">
                  <c:v>2014</c:v>
                </c:pt>
                <c:pt idx="9">
                  <c:v>2013</c:v>
                </c:pt>
                <c:pt idx="10">
                  <c:v>2012</c:v>
                </c:pt>
                <c:pt idx="11">
                  <c:v>2011</c:v>
                </c:pt>
                <c:pt idx="12">
                  <c:v>2010</c:v>
                </c:pt>
                <c:pt idx="13">
                  <c:v>2009</c:v>
                </c:pt>
                <c:pt idx="14">
                  <c:v>2008</c:v>
                </c:pt>
                <c:pt idx="15">
                  <c:v>2007</c:v>
                </c:pt>
                <c:pt idx="16">
                  <c:v>2006</c:v>
                </c:pt>
                <c:pt idx="17">
                  <c:v>2005</c:v>
                </c:pt>
                <c:pt idx="18">
                  <c:v>2004</c:v>
                </c:pt>
                <c:pt idx="19">
                  <c:v>2003</c:v>
                </c:pt>
                <c:pt idx="20">
                  <c:v>2002</c:v>
                </c:pt>
                <c:pt idx="21">
                  <c:v>2001</c:v>
                </c:pt>
                <c:pt idx="22">
                  <c:v>2000</c:v>
                </c:pt>
              </c:numCache>
            </c:numRef>
          </c:xVal>
          <c:yVal>
            <c:numRef>
              <c:f>Sheet1!$B$12:$X$12</c:f>
              <c:numCache>
                <c:formatCode>_-[$$-409]* #,##0.00_ ;_-[$$-409]* \-#,##0.00\ ;_-[$$-409]* "-"??_ ;_-@_ </c:formatCode>
                <c:ptCount val="23"/>
                <c:pt idx="0">
                  <c:v>157723940</c:v>
                </c:pt>
                <c:pt idx="1">
                  <c:v>146484680</c:v>
                </c:pt>
                <c:pt idx="2">
                  <c:v>131918140.00000001</c:v>
                </c:pt>
                <c:pt idx="6">
                  <c:v>97811050</c:v>
                </c:pt>
                <c:pt idx="7">
                  <c:v>91321030</c:v>
                </c:pt>
                <c:pt idx="8">
                  <c:v>80191970</c:v>
                </c:pt>
                <c:pt idx="9">
                  <c:v>77842620</c:v>
                </c:pt>
                <c:pt idx="10">
                  <c:v>63884460</c:v>
                </c:pt>
                <c:pt idx="11">
                  <c:v>57833340.000000007</c:v>
                </c:pt>
                <c:pt idx="12">
                  <c:v>34036220</c:v>
                </c:pt>
                <c:pt idx="13">
                  <c:v>30459280</c:v>
                </c:pt>
                <c:pt idx="14">
                  <c:v>25371460</c:v>
                </c:pt>
                <c:pt idx="15">
                  <c:v>20237280</c:v>
                </c:pt>
                <c:pt idx="16">
                  <c:v>19610660</c:v>
                </c:pt>
                <c:pt idx="17">
                  <c:v>15811800.000000002</c:v>
                </c:pt>
                <c:pt idx="18">
                  <c:v>19195700</c:v>
                </c:pt>
                <c:pt idx="19">
                  <c:v>13410580</c:v>
                </c:pt>
                <c:pt idx="20">
                  <c:v>15750810</c:v>
                </c:pt>
                <c:pt idx="21">
                  <c:v>12700550</c:v>
                </c:pt>
                <c:pt idx="22">
                  <c:v>11267570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D84-4270-A32E-DD50607B5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5989551"/>
        <c:axId val="1565991471"/>
      </c:scatterChart>
      <c:valAx>
        <c:axId val="1809342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320015"/>
        <c:crosses val="autoZero"/>
        <c:crossBetween val="midCat"/>
      </c:valAx>
      <c:valAx>
        <c:axId val="18093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342319"/>
        <c:crosses val="autoZero"/>
        <c:crossBetween val="midCat"/>
        <c:dispUnits>
          <c:builtInUnit val="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0" i="0" u="none" strike="noStrike" kern="1200" cap="all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565991471"/>
        <c:scaling>
          <c:orientation val="minMax"/>
        </c:scaling>
        <c:delete val="0"/>
        <c:axPos val="r"/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989551"/>
        <c:crosses val="max"/>
        <c:crossBetween val="midCat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0" i="0" u="none" strike="noStrike" kern="1200" cap="all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565989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59914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Brazil nuts Production and Value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Production (tons)</c:v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[DataSummary.xlsx]Sheet1!$B$14:$X$14</c:f>
              <c:numCache>
                <c:formatCode>General</c:formatCode>
                <c:ptCount val="23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  <c:pt idx="4">
                  <c:v>2018</c:v>
                </c:pt>
                <c:pt idx="5">
                  <c:v>2017</c:v>
                </c:pt>
                <c:pt idx="6">
                  <c:v>2016</c:v>
                </c:pt>
                <c:pt idx="7">
                  <c:v>2015</c:v>
                </c:pt>
                <c:pt idx="8">
                  <c:v>2014</c:v>
                </c:pt>
                <c:pt idx="9">
                  <c:v>2013</c:v>
                </c:pt>
                <c:pt idx="10">
                  <c:v>2012</c:v>
                </c:pt>
                <c:pt idx="11">
                  <c:v>2011</c:v>
                </c:pt>
                <c:pt idx="12">
                  <c:v>2010</c:v>
                </c:pt>
                <c:pt idx="13">
                  <c:v>2009</c:v>
                </c:pt>
                <c:pt idx="14">
                  <c:v>2008</c:v>
                </c:pt>
                <c:pt idx="15">
                  <c:v>2007</c:v>
                </c:pt>
                <c:pt idx="16">
                  <c:v>2006</c:v>
                </c:pt>
                <c:pt idx="17">
                  <c:v>2005</c:v>
                </c:pt>
                <c:pt idx="18">
                  <c:v>2004</c:v>
                </c:pt>
                <c:pt idx="19">
                  <c:v>2003</c:v>
                </c:pt>
                <c:pt idx="20">
                  <c:v>2002</c:v>
                </c:pt>
                <c:pt idx="21">
                  <c:v>2001</c:v>
                </c:pt>
                <c:pt idx="22">
                  <c:v>2000</c:v>
                </c:pt>
              </c:numCache>
            </c:numRef>
          </c:xVal>
          <c:yVal>
            <c:numRef>
              <c:f>[DataSummary.xlsx]Sheet1!$B$16:$X$16</c:f>
              <c:numCache>
                <c:formatCode>General</c:formatCode>
                <c:ptCount val="23"/>
                <c:pt idx="0">
                  <c:v>40374</c:v>
                </c:pt>
                <c:pt idx="1">
                  <c:v>32537</c:v>
                </c:pt>
                <c:pt idx="2">
                  <c:v>33118</c:v>
                </c:pt>
                <c:pt idx="3">
                  <c:v>32910</c:v>
                </c:pt>
                <c:pt idx="4">
                  <c:v>34170</c:v>
                </c:pt>
                <c:pt idx="5">
                  <c:v>23360</c:v>
                </c:pt>
                <c:pt idx="6">
                  <c:v>34903</c:v>
                </c:pt>
                <c:pt idx="7">
                  <c:v>40642</c:v>
                </c:pt>
                <c:pt idx="8">
                  <c:v>37498</c:v>
                </c:pt>
                <c:pt idx="9">
                  <c:v>38300</c:v>
                </c:pt>
                <c:pt idx="10">
                  <c:v>38805</c:v>
                </c:pt>
                <c:pt idx="11">
                  <c:v>42151</c:v>
                </c:pt>
                <c:pt idx="12">
                  <c:v>40356</c:v>
                </c:pt>
                <c:pt idx="13">
                  <c:v>37468</c:v>
                </c:pt>
                <c:pt idx="14">
                  <c:v>30814</c:v>
                </c:pt>
                <c:pt idx="15">
                  <c:v>30406</c:v>
                </c:pt>
                <c:pt idx="16">
                  <c:v>28805</c:v>
                </c:pt>
                <c:pt idx="17">
                  <c:v>30555</c:v>
                </c:pt>
                <c:pt idx="18">
                  <c:v>27059</c:v>
                </c:pt>
                <c:pt idx="19">
                  <c:v>24895</c:v>
                </c:pt>
                <c:pt idx="20">
                  <c:v>27389</c:v>
                </c:pt>
                <c:pt idx="21">
                  <c:v>28467</c:v>
                </c:pt>
                <c:pt idx="22">
                  <c:v>33431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12-4F61-BB89-D721BBBBC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1801887"/>
        <c:axId val="2025405535"/>
      </c:scatterChart>
      <c:scatterChart>
        <c:scatterStyle val="lineMarker"/>
        <c:varyColors val="0"/>
        <c:ser>
          <c:idx val="1"/>
          <c:order val="1"/>
          <c:tx>
            <c:v>Value (USD)</c:v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[DataSummary.xlsx]Sheet1!$B$14:$X$14</c:f>
              <c:numCache>
                <c:formatCode>General</c:formatCode>
                <c:ptCount val="23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  <c:pt idx="4">
                  <c:v>2018</c:v>
                </c:pt>
                <c:pt idx="5">
                  <c:v>2017</c:v>
                </c:pt>
                <c:pt idx="6">
                  <c:v>2016</c:v>
                </c:pt>
                <c:pt idx="7">
                  <c:v>2015</c:v>
                </c:pt>
                <c:pt idx="8">
                  <c:v>2014</c:v>
                </c:pt>
                <c:pt idx="9">
                  <c:v>2013</c:v>
                </c:pt>
                <c:pt idx="10">
                  <c:v>2012</c:v>
                </c:pt>
                <c:pt idx="11">
                  <c:v>2011</c:v>
                </c:pt>
                <c:pt idx="12">
                  <c:v>2010</c:v>
                </c:pt>
                <c:pt idx="13">
                  <c:v>2009</c:v>
                </c:pt>
                <c:pt idx="14">
                  <c:v>2008</c:v>
                </c:pt>
                <c:pt idx="15">
                  <c:v>2007</c:v>
                </c:pt>
                <c:pt idx="16">
                  <c:v>2006</c:v>
                </c:pt>
                <c:pt idx="17">
                  <c:v>2005</c:v>
                </c:pt>
                <c:pt idx="18">
                  <c:v>2004</c:v>
                </c:pt>
                <c:pt idx="19">
                  <c:v>2003</c:v>
                </c:pt>
                <c:pt idx="20">
                  <c:v>2002</c:v>
                </c:pt>
                <c:pt idx="21">
                  <c:v>2001</c:v>
                </c:pt>
                <c:pt idx="22">
                  <c:v>2000</c:v>
                </c:pt>
              </c:numCache>
            </c:numRef>
          </c:xVal>
          <c:yVal>
            <c:numRef>
              <c:f>[DataSummary.xlsx]Sheet1!$B$22:$X$22</c:f>
              <c:numCache>
                <c:formatCode>_-[$$-409]* #,##0.00_ ;_-[$$-409]* \-#,##0.00\ ;_-[$$-409]* "-"??_ ;_-@_ </c:formatCode>
                <c:ptCount val="23"/>
                <c:pt idx="0">
                  <c:v>35388640</c:v>
                </c:pt>
                <c:pt idx="1">
                  <c:v>26108090</c:v>
                </c:pt>
                <c:pt idx="2">
                  <c:v>18724690</c:v>
                </c:pt>
                <c:pt idx="6">
                  <c:v>20984930</c:v>
                </c:pt>
                <c:pt idx="7">
                  <c:v>20414360</c:v>
                </c:pt>
                <c:pt idx="8">
                  <c:v>15117350</c:v>
                </c:pt>
                <c:pt idx="9">
                  <c:v>13690450</c:v>
                </c:pt>
                <c:pt idx="10">
                  <c:v>13003030</c:v>
                </c:pt>
                <c:pt idx="11">
                  <c:v>13186760</c:v>
                </c:pt>
                <c:pt idx="12">
                  <c:v>10486860</c:v>
                </c:pt>
                <c:pt idx="13">
                  <c:v>9929590</c:v>
                </c:pt>
                <c:pt idx="14">
                  <c:v>8689080</c:v>
                </c:pt>
                <c:pt idx="15">
                  <c:v>8643480</c:v>
                </c:pt>
                <c:pt idx="16">
                  <c:v>8342520</c:v>
                </c:pt>
                <c:pt idx="17">
                  <c:v>8864640</c:v>
                </c:pt>
                <c:pt idx="18">
                  <c:v>5825590</c:v>
                </c:pt>
                <c:pt idx="19">
                  <c:v>4671720</c:v>
                </c:pt>
                <c:pt idx="20">
                  <c:v>5772010</c:v>
                </c:pt>
                <c:pt idx="21">
                  <c:v>5262050</c:v>
                </c:pt>
                <c:pt idx="22">
                  <c:v>3525640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12-4F61-BB89-D721BBBBC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7880911"/>
        <c:axId val="1449930687"/>
      </c:scatterChart>
      <c:valAx>
        <c:axId val="1791801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05535"/>
        <c:crosses val="autoZero"/>
        <c:crossBetween val="midCat"/>
      </c:valAx>
      <c:valAx>
        <c:axId val="202540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801887"/>
        <c:crosses val="autoZero"/>
        <c:crossBetween val="midCat"/>
        <c:dispUnits>
          <c:builtInUnit val="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0" i="0" u="none" strike="noStrike" kern="1200" cap="all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 sz="900" b="0" i="0" u="none" strike="noStrike" kern="1200" cap="all" baseline="0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</a:rPr>
                    <a:t>Thousand</a:t>
                  </a:r>
                  <a:endParaRPr lang="zh-CN" altLang="en-US" sz="900" b="0" i="0" u="none" strike="noStrike" kern="1200" cap="all" baseline="0">
                    <a:solidFill>
                      <a:srgbClr val="000000">
                        <a:lumMod val="50000"/>
                        <a:lumOff val="50000"/>
                      </a:srgbClr>
                    </a:solidFill>
                  </a:endParaRP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449930687"/>
        <c:scaling>
          <c:orientation val="minMax"/>
        </c:scaling>
        <c:delete val="0"/>
        <c:axPos val="r"/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7880911"/>
        <c:crosses val="max"/>
        <c:crossBetween val="midCat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0" i="0" u="none" strike="noStrike" kern="1200" cap="all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 sz="800" b="0" i="0" u="none" strike="noStrike" kern="1200" cap="all" baseline="0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</a:rPr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6678809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993068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5ED37-01E2-44D6-B025-E0FEBA0F146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F8D010E-E478-489E-A70D-F3E0B250A1C3}">
      <dgm:prSet/>
      <dgm:spPr>
        <a:solidFill>
          <a:srgbClr val="4BAF80"/>
        </a:solidFill>
      </dgm:spPr>
      <dgm:t>
        <a:bodyPr/>
        <a:lstStyle/>
        <a:p>
          <a:r>
            <a:rPr lang="en-GB"/>
            <a:t>Warehouse Clustering (Incorporate OD Matrix in Warehouse Clustering)</a:t>
          </a:r>
        </a:p>
      </dgm:t>
    </dgm:pt>
    <dgm:pt modelId="{51DB5875-C04C-4631-A1DB-42C020990A7B}" type="parTrans" cxnId="{6968B870-9AAE-4EE9-8F5D-E3E65EEF77E9}">
      <dgm:prSet/>
      <dgm:spPr/>
      <dgm:t>
        <a:bodyPr/>
        <a:lstStyle/>
        <a:p>
          <a:endParaRPr lang="en-GB"/>
        </a:p>
      </dgm:t>
    </dgm:pt>
    <dgm:pt modelId="{E024514E-09C6-49F5-9D77-206068701B22}" type="sibTrans" cxnId="{6968B870-9AAE-4EE9-8F5D-E3E65EEF77E9}">
      <dgm:prSet/>
      <dgm:spPr/>
      <dgm:t>
        <a:bodyPr/>
        <a:lstStyle/>
        <a:p>
          <a:endParaRPr lang="en-GB"/>
        </a:p>
      </dgm:t>
    </dgm:pt>
    <dgm:pt modelId="{E4492825-B3EE-4450-8254-73C373E6F678}">
      <dgm:prSet/>
      <dgm:spPr>
        <a:solidFill>
          <a:srgbClr val="1C5739"/>
        </a:solidFill>
      </dgm:spPr>
      <dgm:t>
        <a:bodyPr/>
        <a:lstStyle/>
        <a:p>
          <a:r>
            <a:rPr lang="en-GB" b="0" i="0" u="none"/>
            <a:t>Data Gathering and Processing</a:t>
          </a:r>
          <a:endParaRPr lang="en-GB"/>
        </a:p>
      </dgm:t>
    </dgm:pt>
    <dgm:pt modelId="{2B0E19B8-BB85-4410-8279-58FD3F6BAC42}" type="parTrans" cxnId="{3AF153B4-BA0B-4D60-8885-2588B6F466B2}">
      <dgm:prSet/>
      <dgm:spPr/>
      <dgm:t>
        <a:bodyPr/>
        <a:lstStyle/>
        <a:p>
          <a:endParaRPr lang="en-GB"/>
        </a:p>
      </dgm:t>
    </dgm:pt>
    <dgm:pt modelId="{CA4BA0C9-11A5-43C7-AAB5-65AA1E2635A3}" type="sibTrans" cxnId="{3AF153B4-BA0B-4D60-8885-2588B6F466B2}">
      <dgm:prSet/>
      <dgm:spPr/>
      <dgm:t>
        <a:bodyPr/>
        <a:lstStyle/>
        <a:p>
          <a:endParaRPr lang="en-GB"/>
        </a:p>
      </dgm:t>
    </dgm:pt>
    <dgm:pt modelId="{0B376276-F795-4F28-A3A4-F76B501F4014}">
      <dgm:prSet/>
      <dgm:spPr>
        <a:solidFill>
          <a:srgbClr val="1C5739"/>
        </a:solidFill>
      </dgm:spPr>
      <dgm:t>
        <a:bodyPr/>
        <a:lstStyle/>
        <a:p>
          <a:r>
            <a:rPr lang="en-GB"/>
            <a:t>Comprehensive list of criteria to compare various transport strategies based </a:t>
          </a:r>
          <a:r>
            <a:rPr lang="en-GB" b="0"/>
            <a:t>on literature reviewed</a:t>
          </a:r>
        </a:p>
      </dgm:t>
    </dgm:pt>
    <dgm:pt modelId="{17F4ED5D-35D2-4060-AD9A-B300DB6FEB6E}" type="sibTrans" cxnId="{800916F1-B43C-437E-ACAD-2E909A09BE91}">
      <dgm:prSet/>
      <dgm:spPr/>
      <dgm:t>
        <a:bodyPr/>
        <a:lstStyle/>
        <a:p>
          <a:endParaRPr lang="en-GB"/>
        </a:p>
      </dgm:t>
    </dgm:pt>
    <dgm:pt modelId="{1DF20F2A-05EF-4E12-9289-4FAB67099F9C}" type="parTrans" cxnId="{800916F1-B43C-437E-ACAD-2E909A09BE91}">
      <dgm:prSet/>
      <dgm:spPr/>
      <dgm:t>
        <a:bodyPr/>
        <a:lstStyle/>
        <a:p>
          <a:endParaRPr lang="en-GB"/>
        </a:p>
      </dgm:t>
    </dgm:pt>
    <dgm:pt modelId="{5BBB9E32-C2EB-4828-B1BB-712053D26310}">
      <dgm:prSet/>
      <dgm:spPr>
        <a:solidFill>
          <a:srgbClr val="4BAF80"/>
        </a:solidFill>
      </dgm:spPr>
      <dgm:t>
        <a:bodyPr/>
        <a:lstStyle/>
        <a:p>
          <a:r>
            <a:rPr lang="en-GB"/>
            <a:t>All Members</a:t>
          </a:r>
        </a:p>
      </dgm:t>
    </dgm:pt>
    <dgm:pt modelId="{4A56C71E-A2EF-490B-B945-D9E763667492}" type="parTrans" cxnId="{6325B466-3535-4F92-A79A-82DFA93ACAE4}">
      <dgm:prSet/>
      <dgm:spPr/>
      <dgm:t>
        <a:bodyPr/>
        <a:lstStyle/>
        <a:p>
          <a:endParaRPr lang="en-GB"/>
        </a:p>
      </dgm:t>
    </dgm:pt>
    <dgm:pt modelId="{6634AA8B-475D-4E58-87FB-696812369FAB}" type="sibTrans" cxnId="{6325B466-3535-4F92-A79A-82DFA93ACAE4}">
      <dgm:prSet/>
      <dgm:spPr/>
      <dgm:t>
        <a:bodyPr/>
        <a:lstStyle/>
        <a:p>
          <a:endParaRPr lang="en-GB"/>
        </a:p>
      </dgm:t>
    </dgm:pt>
    <dgm:pt modelId="{409A5BFF-3574-4DF3-8FF5-0A745D8B71A9}">
      <dgm:prSet/>
      <dgm:spPr>
        <a:solidFill>
          <a:srgbClr val="1C5739"/>
        </a:solidFill>
      </dgm:spPr>
      <dgm:t>
        <a:bodyPr/>
        <a:lstStyle/>
        <a:p>
          <a:r>
            <a:rPr lang="en-GB" err="1"/>
            <a:t>Bhumin</a:t>
          </a:r>
          <a:endParaRPr lang="en-GB"/>
        </a:p>
        <a:p>
          <a:r>
            <a:rPr lang="en-GB"/>
            <a:t>Mai</a:t>
          </a:r>
        </a:p>
        <a:p>
          <a:r>
            <a:rPr lang="en-GB"/>
            <a:t>Abdul</a:t>
          </a:r>
        </a:p>
      </dgm:t>
    </dgm:pt>
    <dgm:pt modelId="{B62FE7E4-4153-4F3A-BC06-321939CDAFDD}" type="parTrans" cxnId="{C7B92A52-DE6E-4E38-9AB7-F199350CAF85}">
      <dgm:prSet/>
      <dgm:spPr/>
      <dgm:t>
        <a:bodyPr/>
        <a:lstStyle/>
        <a:p>
          <a:endParaRPr lang="en-GB"/>
        </a:p>
      </dgm:t>
    </dgm:pt>
    <dgm:pt modelId="{966F1C3C-553E-4E48-B8DB-577C1A948166}" type="sibTrans" cxnId="{C7B92A52-DE6E-4E38-9AB7-F199350CAF85}">
      <dgm:prSet/>
      <dgm:spPr/>
      <dgm:t>
        <a:bodyPr/>
        <a:lstStyle/>
        <a:p>
          <a:endParaRPr lang="en-GB"/>
        </a:p>
      </dgm:t>
    </dgm:pt>
    <dgm:pt modelId="{F435BCE1-3493-4F5E-9889-2AEC4D38D50A}">
      <dgm:prSet/>
      <dgm:spPr>
        <a:solidFill>
          <a:srgbClr val="4BAF80"/>
        </a:solidFill>
      </dgm:spPr>
      <dgm:t>
        <a:bodyPr/>
        <a:lstStyle/>
        <a:p>
          <a:r>
            <a:rPr lang="en-GB" err="1"/>
            <a:t>Mamoun</a:t>
          </a:r>
          <a:endParaRPr lang="en-GB"/>
        </a:p>
        <a:p>
          <a:r>
            <a:rPr lang="en-GB" err="1"/>
            <a:t>Chenlu</a:t>
          </a:r>
          <a:endParaRPr lang="en-GB"/>
        </a:p>
        <a:p>
          <a:r>
            <a:rPr lang="en-GB"/>
            <a:t>Mia</a:t>
          </a:r>
        </a:p>
      </dgm:t>
    </dgm:pt>
    <dgm:pt modelId="{91363A01-97EF-4D98-9743-E9967EE14BE0}" type="parTrans" cxnId="{1894EB04-0AA4-4F83-B600-4F55D51A654D}">
      <dgm:prSet/>
      <dgm:spPr/>
      <dgm:t>
        <a:bodyPr/>
        <a:lstStyle/>
        <a:p>
          <a:endParaRPr lang="en-GB"/>
        </a:p>
      </dgm:t>
    </dgm:pt>
    <dgm:pt modelId="{F25BCB75-2AA9-4CBF-9A61-134296A8F70A}" type="sibTrans" cxnId="{1894EB04-0AA4-4F83-B600-4F55D51A654D}">
      <dgm:prSet/>
      <dgm:spPr/>
      <dgm:t>
        <a:bodyPr/>
        <a:lstStyle/>
        <a:p>
          <a:endParaRPr lang="en-GB"/>
        </a:p>
      </dgm:t>
    </dgm:pt>
    <dgm:pt modelId="{A66D434D-F8B5-4795-A1A7-E5B5360DB892}" type="pres">
      <dgm:prSet presAssocID="{2FA5ED37-01E2-44D6-B025-E0FEBA0F146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4AA478D-7C22-42CB-AB45-FD1408447549}" type="pres">
      <dgm:prSet presAssocID="{E4492825-B3EE-4450-8254-73C373E6F678}" presName="hierRoot1" presStyleCnt="0">
        <dgm:presLayoutVars>
          <dgm:hierBranch val="init"/>
        </dgm:presLayoutVars>
      </dgm:prSet>
      <dgm:spPr/>
    </dgm:pt>
    <dgm:pt modelId="{E77FAEBB-1B7F-4750-AE9F-646520B8BD80}" type="pres">
      <dgm:prSet presAssocID="{E4492825-B3EE-4450-8254-73C373E6F678}" presName="rootComposite1" presStyleCnt="0"/>
      <dgm:spPr/>
    </dgm:pt>
    <dgm:pt modelId="{D7E3E33D-658D-448E-B3DE-2FC844A69141}" type="pres">
      <dgm:prSet presAssocID="{E4492825-B3EE-4450-8254-73C373E6F678}" presName="rootText1" presStyleLbl="node0" presStyleIdx="0" presStyleCnt="3">
        <dgm:presLayoutVars>
          <dgm:chPref val="3"/>
        </dgm:presLayoutVars>
      </dgm:prSet>
      <dgm:spPr/>
    </dgm:pt>
    <dgm:pt modelId="{29C0DDEE-4141-43E2-B3B0-AD4F89F1FD4C}" type="pres">
      <dgm:prSet presAssocID="{E4492825-B3EE-4450-8254-73C373E6F678}" presName="rootConnector1" presStyleLbl="node1" presStyleIdx="0" presStyleCnt="0"/>
      <dgm:spPr/>
    </dgm:pt>
    <dgm:pt modelId="{314B54C8-477A-4E99-8060-A307AF0948CE}" type="pres">
      <dgm:prSet presAssocID="{E4492825-B3EE-4450-8254-73C373E6F678}" presName="hierChild2" presStyleCnt="0"/>
      <dgm:spPr/>
    </dgm:pt>
    <dgm:pt modelId="{C9DBF064-93E9-451E-B694-8A65ED8C9DC2}" type="pres">
      <dgm:prSet presAssocID="{91363A01-97EF-4D98-9743-E9967EE14BE0}" presName="Name37" presStyleLbl="parChTrans1D2" presStyleIdx="0" presStyleCnt="3"/>
      <dgm:spPr/>
    </dgm:pt>
    <dgm:pt modelId="{08EA229B-4897-4BFA-B9A1-F09405BB7E36}" type="pres">
      <dgm:prSet presAssocID="{F435BCE1-3493-4F5E-9889-2AEC4D38D50A}" presName="hierRoot2" presStyleCnt="0">
        <dgm:presLayoutVars>
          <dgm:hierBranch val="init"/>
        </dgm:presLayoutVars>
      </dgm:prSet>
      <dgm:spPr/>
    </dgm:pt>
    <dgm:pt modelId="{CE7DBC30-103B-4CE5-BA82-7BA7126D59F0}" type="pres">
      <dgm:prSet presAssocID="{F435BCE1-3493-4F5E-9889-2AEC4D38D50A}" presName="rootComposite" presStyleCnt="0"/>
      <dgm:spPr/>
    </dgm:pt>
    <dgm:pt modelId="{FB7D762A-63A9-4AD7-8D2F-D15C51A7C400}" type="pres">
      <dgm:prSet presAssocID="{F435BCE1-3493-4F5E-9889-2AEC4D38D50A}" presName="rootText" presStyleLbl="node2" presStyleIdx="0" presStyleCnt="3" custLinFactNeighborX="-1805" custLinFactNeighborY="7847">
        <dgm:presLayoutVars>
          <dgm:chPref val="3"/>
        </dgm:presLayoutVars>
      </dgm:prSet>
      <dgm:spPr/>
    </dgm:pt>
    <dgm:pt modelId="{7ABCA77D-735C-40B3-8B26-57628E877B23}" type="pres">
      <dgm:prSet presAssocID="{F435BCE1-3493-4F5E-9889-2AEC4D38D50A}" presName="rootConnector" presStyleLbl="node2" presStyleIdx="0" presStyleCnt="3"/>
      <dgm:spPr/>
    </dgm:pt>
    <dgm:pt modelId="{6C563400-BBEC-4FBE-BF98-FD1F57806A35}" type="pres">
      <dgm:prSet presAssocID="{F435BCE1-3493-4F5E-9889-2AEC4D38D50A}" presName="hierChild4" presStyleCnt="0"/>
      <dgm:spPr/>
    </dgm:pt>
    <dgm:pt modelId="{3DA57D56-EFE1-46D7-8469-2D2AF40BA9C9}" type="pres">
      <dgm:prSet presAssocID="{F435BCE1-3493-4F5E-9889-2AEC4D38D50A}" presName="hierChild5" presStyleCnt="0"/>
      <dgm:spPr/>
    </dgm:pt>
    <dgm:pt modelId="{47EA84F0-2A47-4864-A428-69C87CE11801}" type="pres">
      <dgm:prSet presAssocID="{E4492825-B3EE-4450-8254-73C373E6F678}" presName="hierChild3" presStyleCnt="0"/>
      <dgm:spPr/>
    </dgm:pt>
    <dgm:pt modelId="{1E87D580-9FE1-46EC-93F9-468DC8741A15}" type="pres">
      <dgm:prSet presAssocID="{BF8D010E-E478-489E-A70D-F3E0B250A1C3}" presName="hierRoot1" presStyleCnt="0">
        <dgm:presLayoutVars>
          <dgm:hierBranch val="init"/>
        </dgm:presLayoutVars>
      </dgm:prSet>
      <dgm:spPr/>
    </dgm:pt>
    <dgm:pt modelId="{88C6CBBD-F414-4BC4-A622-D23B464B21E7}" type="pres">
      <dgm:prSet presAssocID="{BF8D010E-E478-489E-A70D-F3E0B250A1C3}" presName="rootComposite1" presStyleCnt="0"/>
      <dgm:spPr/>
    </dgm:pt>
    <dgm:pt modelId="{CDBB0DB6-D5A8-40EB-8D3D-B82CCEAF51B9}" type="pres">
      <dgm:prSet presAssocID="{BF8D010E-E478-489E-A70D-F3E0B250A1C3}" presName="rootText1" presStyleLbl="node0" presStyleIdx="1" presStyleCnt="3">
        <dgm:presLayoutVars>
          <dgm:chPref val="3"/>
        </dgm:presLayoutVars>
      </dgm:prSet>
      <dgm:spPr/>
    </dgm:pt>
    <dgm:pt modelId="{266E7B0D-1AA5-42C7-9B28-23E9D426E2D8}" type="pres">
      <dgm:prSet presAssocID="{BF8D010E-E478-489E-A70D-F3E0B250A1C3}" presName="rootConnector1" presStyleLbl="node1" presStyleIdx="0" presStyleCnt="0"/>
      <dgm:spPr/>
    </dgm:pt>
    <dgm:pt modelId="{11F8C385-4D63-4D41-9D75-D6CF6D140100}" type="pres">
      <dgm:prSet presAssocID="{BF8D010E-E478-489E-A70D-F3E0B250A1C3}" presName="hierChild2" presStyleCnt="0"/>
      <dgm:spPr/>
    </dgm:pt>
    <dgm:pt modelId="{82634D3D-6260-40DA-8BE7-6BE9820A7306}" type="pres">
      <dgm:prSet presAssocID="{B62FE7E4-4153-4F3A-BC06-321939CDAFDD}" presName="Name37" presStyleLbl="parChTrans1D2" presStyleIdx="1" presStyleCnt="3"/>
      <dgm:spPr/>
    </dgm:pt>
    <dgm:pt modelId="{36F2C00F-EB4C-41D6-AEBF-ADE7D39042B8}" type="pres">
      <dgm:prSet presAssocID="{409A5BFF-3574-4DF3-8FF5-0A745D8B71A9}" presName="hierRoot2" presStyleCnt="0">
        <dgm:presLayoutVars>
          <dgm:hierBranch val="init"/>
        </dgm:presLayoutVars>
      </dgm:prSet>
      <dgm:spPr/>
    </dgm:pt>
    <dgm:pt modelId="{E95FAF6E-E7CD-4351-A456-2FFB051948E1}" type="pres">
      <dgm:prSet presAssocID="{409A5BFF-3574-4DF3-8FF5-0A745D8B71A9}" presName="rootComposite" presStyleCnt="0"/>
      <dgm:spPr/>
    </dgm:pt>
    <dgm:pt modelId="{17E85C1C-EF27-473C-A344-436153B26DB2}" type="pres">
      <dgm:prSet presAssocID="{409A5BFF-3574-4DF3-8FF5-0A745D8B71A9}" presName="rootText" presStyleLbl="node2" presStyleIdx="1" presStyleCnt="3">
        <dgm:presLayoutVars>
          <dgm:chPref val="3"/>
        </dgm:presLayoutVars>
      </dgm:prSet>
      <dgm:spPr/>
    </dgm:pt>
    <dgm:pt modelId="{A6CA442C-FDF5-4217-A4C3-2A48907A2DD5}" type="pres">
      <dgm:prSet presAssocID="{409A5BFF-3574-4DF3-8FF5-0A745D8B71A9}" presName="rootConnector" presStyleLbl="node2" presStyleIdx="1" presStyleCnt="3"/>
      <dgm:spPr/>
    </dgm:pt>
    <dgm:pt modelId="{3D3C005C-77C1-4A07-9153-0D90027ACF9A}" type="pres">
      <dgm:prSet presAssocID="{409A5BFF-3574-4DF3-8FF5-0A745D8B71A9}" presName="hierChild4" presStyleCnt="0"/>
      <dgm:spPr/>
    </dgm:pt>
    <dgm:pt modelId="{4DFB7CAA-3CBA-4190-8809-C30D129A7BC1}" type="pres">
      <dgm:prSet presAssocID="{409A5BFF-3574-4DF3-8FF5-0A745D8B71A9}" presName="hierChild5" presStyleCnt="0"/>
      <dgm:spPr/>
    </dgm:pt>
    <dgm:pt modelId="{D323C1E0-2E5F-464D-AC3E-EC458129DE86}" type="pres">
      <dgm:prSet presAssocID="{BF8D010E-E478-489E-A70D-F3E0B250A1C3}" presName="hierChild3" presStyleCnt="0"/>
      <dgm:spPr/>
    </dgm:pt>
    <dgm:pt modelId="{0338A394-18B5-435F-856A-C767C02CA393}" type="pres">
      <dgm:prSet presAssocID="{0B376276-F795-4F28-A3A4-F76B501F4014}" presName="hierRoot1" presStyleCnt="0">
        <dgm:presLayoutVars>
          <dgm:hierBranch val="init"/>
        </dgm:presLayoutVars>
      </dgm:prSet>
      <dgm:spPr/>
    </dgm:pt>
    <dgm:pt modelId="{9A488C6A-47B3-4EAC-A249-1DB85C2FD631}" type="pres">
      <dgm:prSet presAssocID="{0B376276-F795-4F28-A3A4-F76B501F4014}" presName="rootComposite1" presStyleCnt="0"/>
      <dgm:spPr/>
    </dgm:pt>
    <dgm:pt modelId="{7158C10D-6EC0-436C-B49F-99656D94C1B4}" type="pres">
      <dgm:prSet presAssocID="{0B376276-F795-4F28-A3A4-F76B501F4014}" presName="rootText1" presStyleLbl="node0" presStyleIdx="2" presStyleCnt="3">
        <dgm:presLayoutVars>
          <dgm:chPref val="3"/>
        </dgm:presLayoutVars>
      </dgm:prSet>
      <dgm:spPr/>
    </dgm:pt>
    <dgm:pt modelId="{643BD895-D102-4C25-A5B7-DD074778995A}" type="pres">
      <dgm:prSet presAssocID="{0B376276-F795-4F28-A3A4-F76B501F4014}" presName="rootConnector1" presStyleLbl="node1" presStyleIdx="0" presStyleCnt="0"/>
      <dgm:spPr/>
    </dgm:pt>
    <dgm:pt modelId="{91FB5CAA-9330-4834-8F53-F605FB5A7D5D}" type="pres">
      <dgm:prSet presAssocID="{0B376276-F795-4F28-A3A4-F76B501F4014}" presName="hierChild2" presStyleCnt="0"/>
      <dgm:spPr/>
    </dgm:pt>
    <dgm:pt modelId="{DBB7C64D-4E3E-4F0B-9157-7F5647ED970D}" type="pres">
      <dgm:prSet presAssocID="{4A56C71E-A2EF-490B-B945-D9E763667492}" presName="Name37" presStyleLbl="parChTrans1D2" presStyleIdx="2" presStyleCnt="3"/>
      <dgm:spPr/>
    </dgm:pt>
    <dgm:pt modelId="{E851A520-8A7C-49D8-AF04-05F213E01595}" type="pres">
      <dgm:prSet presAssocID="{5BBB9E32-C2EB-4828-B1BB-712053D26310}" presName="hierRoot2" presStyleCnt="0">
        <dgm:presLayoutVars>
          <dgm:hierBranch val="init"/>
        </dgm:presLayoutVars>
      </dgm:prSet>
      <dgm:spPr/>
    </dgm:pt>
    <dgm:pt modelId="{A7769E25-2B24-4BDD-8855-C4CABFAA605B}" type="pres">
      <dgm:prSet presAssocID="{5BBB9E32-C2EB-4828-B1BB-712053D26310}" presName="rootComposite" presStyleCnt="0"/>
      <dgm:spPr/>
    </dgm:pt>
    <dgm:pt modelId="{F35322B5-1582-4862-9BD2-DED34F10396E}" type="pres">
      <dgm:prSet presAssocID="{5BBB9E32-C2EB-4828-B1BB-712053D26310}" presName="rootText" presStyleLbl="node2" presStyleIdx="2" presStyleCnt="3" custLinFactNeighborX="1069" custLinFactNeighborY="-4004">
        <dgm:presLayoutVars>
          <dgm:chPref val="3"/>
        </dgm:presLayoutVars>
      </dgm:prSet>
      <dgm:spPr/>
    </dgm:pt>
    <dgm:pt modelId="{C4257DCE-F59B-4E37-A205-9AD47007010D}" type="pres">
      <dgm:prSet presAssocID="{5BBB9E32-C2EB-4828-B1BB-712053D26310}" presName="rootConnector" presStyleLbl="node2" presStyleIdx="2" presStyleCnt="3"/>
      <dgm:spPr/>
    </dgm:pt>
    <dgm:pt modelId="{6EDB0817-91DA-4645-8953-28A904849C2C}" type="pres">
      <dgm:prSet presAssocID="{5BBB9E32-C2EB-4828-B1BB-712053D26310}" presName="hierChild4" presStyleCnt="0"/>
      <dgm:spPr/>
    </dgm:pt>
    <dgm:pt modelId="{B2A104FE-6B99-4CF7-9684-621D6C62F348}" type="pres">
      <dgm:prSet presAssocID="{5BBB9E32-C2EB-4828-B1BB-712053D26310}" presName="hierChild5" presStyleCnt="0"/>
      <dgm:spPr/>
    </dgm:pt>
    <dgm:pt modelId="{18162358-0389-48A5-B2C0-3EACC4099538}" type="pres">
      <dgm:prSet presAssocID="{0B376276-F795-4F28-A3A4-F76B501F4014}" presName="hierChild3" presStyleCnt="0"/>
      <dgm:spPr/>
    </dgm:pt>
  </dgm:ptLst>
  <dgm:cxnLst>
    <dgm:cxn modelId="{1894EB04-0AA4-4F83-B600-4F55D51A654D}" srcId="{E4492825-B3EE-4450-8254-73C373E6F678}" destId="{F435BCE1-3493-4F5E-9889-2AEC4D38D50A}" srcOrd="0" destOrd="0" parTransId="{91363A01-97EF-4D98-9743-E9967EE14BE0}" sibTransId="{F25BCB75-2AA9-4CBF-9A61-134296A8F70A}"/>
    <dgm:cxn modelId="{EE13630A-5810-4473-939F-997190EB0547}" type="presOf" srcId="{E4492825-B3EE-4450-8254-73C373E6F678}" destId="{29C0DDEE-4141-43E2-B3B0-AD4F89F1FD4C}" srcOrd="1" destOrd="0" presId="urn:microsoft.com/office/officeart/2005/8/layout/orgChart1"/>
    <dgm:cxn modelId="{AFD7E51A-4863-4E45-B7EA-D4EB444CF5D7}" type="presOf" srcId="{5BBB9E32-C2EB-4828-B1BB-712053D26310}" destId="{C4257DCE-F59B-4E37-A205-9AD47007010D}" srcOrd="1" destOrd="0" presId="urn:microsoft.com/office/officeart/2005/8/layout/orgChart1"/>
    <dgm:cxn modelId="{4B99475E-4865-4AEA-BAD6-7063D4B657B3}" type="presOf" srcId="{F435BCE1-3493-4F5E-9889-2AEC4D38D50A}" destId="{7ABCA77D-735C-40B3-8B26-57628E877B23}" srcOrd="1" destOrd="0" presId="urn:microsoft.com/office/officeart/2005/8/layout/orgChart1"/>
    <dgm:cxn modelId="{B6311765-E369-4BB8-A5D0-5DE498985C05}" type="presOf" srcId="{BF8D010E-E478-489E-A70D-F3E0B250A1C3}" destId="{266E7B0D-1AA5-42C7-9B28-23E9D426E2D8}" srcOrd="1" destOrd="0" presId="urn:microsoft.com/office/officeart/2005/8/layout/orgChart1"/>
    <dgm:cxn modelId="{6325B466-3535-4F92-A79A-82DFA93ACAE4}" srcId="{0B376276-F795-4F28-A3A4-F76B501F4014}" destId="{5BBB9E32-C2EB-4828-B1BB-712053D26310}" srcOrd="0" destOrd="0" parTransId="{4A56C71E-A2EF-490B-B945-D9E763667492}" sibTransId="{6634AA8B-475D-4E58-87FB-696812369FAB}"/>
    <dgm:cxn modelId="{28542D67-E0C6-429B-9F31-7EE1378E8A8E}" type="presOf" srcId="{B62FE7E4-4153-4F3A-BC06-321939CDAFDD}" destId="{82634D3D-6260-40DA-8BE7-6BE9820A7306}" srcOrd="0" destOrd="0" presId="urn:microsoft.com/office/officeart/2005/8/layout/orgChart1"/>
    <dgm:cxn modelId="{05B6644A-5691-4633-AF1A-7A9CC669106C}" type="presOf" srcId="{2FA5ED37-01E2-44D6-B025-E0FEBA0F1463}" destId="{A66D434D-F8B5-4795-A1A7-E5B5360DB892}" srcOrd="0" destOrd="0" presId="urn:microsoft.com/office/officeart/2005/8/layout/orgChart1"/>
    <dgm:cxn modelId="{6968B870-9AAE-4EE9-8F5D-E3E65EEF77E9}" srcId="{2FA5ED37-01E2-44D6-B025-E0FEBA0F1463}" destId="{BF8D010E-E478-489E-A70D-F3E0B250A1C3}" srcOrd="1" destOrd="0" parTransId="{51DB5875-C04C-4631-A1DB-42C020990A7B}" sibTransId="{E024514E-09C6-49F5-9D77-206068701B22}"/>
    <dgm:cxn modelId="{079D6A51-3F2F-4E87-B395-985DC2E38C5F}" type="presOf" srcId="{91363A01-97EF-4D98-9743-E9967EE14BE0}" destId="{C9DBF064-93E9-451E-B694-8A65ED8C9DC2}" srcOrd="0" destOrd="0" presId="urn:microsoft.com/office/officeart/2005/8/layout/orgChart1"/>
    <dgm:cxn modelId="{C7B92A52-DE6E-4E38-9AB7-F199350CAF85}" srcId="{BF8D010E-E478-489E-A70D-F3E0B250A1C3}" destId="{409A5BFF-3574-4DF3-8FF5-0A745D8B71A9}" srcOrd="0" destOrd="0" parTransId="{B62FE7E4-4153-4F3A-BC06-321939CDAFDD}" sibTransId="{966F1C3C-553E-4E48-B8DB-577C1A948166}"/>
    <dgm:cxn modelId="{271C1D7D-0FBE-4273-9D04-0B4531F752C2}" type="presOf" srcId="{409A5BFF-3574-4DF3-8FF5-0A745D8B71A9}" destId="{17E85C1C-EF27-473C-A344-436153B26DB2}" srcOrd="0" destOrd="0" presId="urn:microsoft.com/office/officeart/2005/8/layout/orgChart1"/>
    <dgm:cxn modelId="{46787B88-A584-412C-831B-7E7C34CBE4E5}" type="presOf" srcId="{E4492825-B3EE-4450-8254-73C373E6F678}" destId="{D7E3E33D-658D-448E-B3DE-2FC844A69141}" srcOrd="0" destOrd="0" presId="urn:microsoft.com/office/officeart/2005/8/layout/orgChart1"/>
    <dgm:cxn modelId="{FD57E191-D7F0-4B89-A9DD-7B9B7F24FDE3}" type="presOf" srcId="{409A5BFF-3574-4DF3-8FF5-0A745D8B71A9}" destId="{A6CA442C-FDF5-4217-A4C3-2A48907A2DD5}" srcOrd="1" destOrd="0" presId="urn:microsoft.com/office/officeart/2005/8/layout/orgChart1"/>
    <dgm:cxn modelId="{E95CAD97-FBEE-49E4-ABF0-E3BCA265B74C}" type="presOf" srcId="{4A56C71E-A2EF-490B-B945-D9E763667492}" destId="{DBB7C64D-4E3E-4F0B-9157-7F5647ED970D}" srcOrd="0" destOrd="0" presId="urn:microsoft.com/office/officeart/2005/8/layout/orgChart1"/>
    <dgm:cxn modelId="{A1072B98-A4D9-4B92-99C7-1FFDB22F575D}" type="presOf" srcId="{0B376276-F795-4F28-A3A4-F76B501F4014}" destId="{643BD895-D102-4C25-A5B7-DD074778995A}" srcOrd="1" destOrd="0" presId="urn:microsoft.com/office/officeart/2005/8/layout/orgChart1"/>
    <dgm:cxn modelId="{53AA99AF-9E74-42F8-A9EE-B7CE4C81D8AD}" type="presOf" srcId="{5BBB9E32-C2EB-4828-B1BB-712053D26310}" destId="{F35322B5-1582-4862-9BD2-DED34F10396E}" srcOrd="0" destOrd="0" presId="urn:microsoft.com/office/officeart/2005/8/layout/orgChart1"/>
    <dgm:cxn modelId="{3AF153B4-BA0B-4D60-8885-2588B6F466B2}" srcId="{2FA5ED37-01E2-44D6-B025-E0FEBA0F1463}" destId="{E4492825-B3EE-4450-8254-73C373E6F678}" srcOrd="0" destOrd="0" parTransId="{2B0E19B8-BB85-4410-8279-58FD3F6BAC42}" sibTransId="{CA4BA0C9-11A5-43C7-AAB5-65AA1E2635A3}"/>
    <dgm:cxn modelId="{9C27D5D1-7450-4F89-9667-91758DE94231}" type="presOf" srcId="{0B376276-F795-4F28-A3A4-F76B501F4014}" destId="{7158C10D-6EC0-436C-B49F-99656D94C1B4}" srcOrd="0" destOrd="0" presId="urn:microsoft.com/office/officeart/2005/8/layout/orgChart1"/>
    <dgm:cxn modelId="{A0D951D8-D5F2-4EE4-86BC-9DAED6669DB0}" type="presOf" srcId="{F435BCE1-3493-4F5E-9889-2AEC4D38D50A}" destId="{FB7D762A-63A9-4AD7-8D2F-D15C51A7C400}" srcOrd="0" destOrd="0" presId="urn:microsoft.com/office/officeart/2005/8/layout/orgChart1"/>
    <dgm:cxn modelId="{C2319BE4-BE79-4D4B-AF89-1DEA4AA6B5F5}" type="presOf" srcId="{BF8D010E-E478-489E-A70D-F3E0B250A1C3}" destId="{CDBB0DB6-D5A8-40EB-8D3D-B82CCEAF51B9}" srcOrd="0" destOrd="0" presId="urn:microsoft.com/office/officeart/2005/8/layout/orgChart1"/>
    <dgm:cxn modelId="{800916F1-B43C-437E-ACAD-2E909A09BE91}" srcId="{2FA5ED37-01E2-44D6-B025-E0FEBA0F1463}" destId="{0B376276-F795-4F28-A3A4-F76B501F4014}" srcOrd="2" destOrd="0" parTransId="{1DF20F2A-05EF-4E12-9289-4FAB67099F9C}" sibTransId="{17F4ED5D-35D2-4060-AD9A-B300DB6FEB6E}"/>
    <dgm:cxn modelId="{A4DDBBD6-6733-4FF4-9B7B-4395FC3791B5}" type="presParOf" srcId="{A66D434D-F8B5-4795-A1A7-E5B5360DB892}" destId="{74AA478D-7C22-42CB-AB45-FD1408447549}" srcOrd="0" destOrd="0" presId="urn:microsoft.com/office/officeart/2005/8/layout/orgChart1"/>
    <dgm:cxn modelId="{35EB58E9-DA24-4E06-8915-B51310CE2900}" type="presParOf" srcId="{74AA478D-7C22-42CB-AB45-FD1408447549}" destId="{E77FAEBB-1B7F-4750-AE9F-646520B8BD80}" srcOrd="0" destOrd="0" presId="urn:microsoft.com/office/officeart/2005/8/layout/orgChart1"/>
    <dgm:cxn modelId="{F883B3D6-B2A2-4663-B810-5F72333C6E64}" type="presParOf" srcId="{E77FAEBB-1B7F-4750-AE9F-646520B8BD80}" destId="{D7E3E33D-658D-448E-B3DE-2FC844A69141}" srcOrd="0" destOrd="0" presId="urn:microsoft.com/office/officeart/2005/8/layout/orgChart1"/>
    <dgm:cxn modelId="{51308383-56AB-4641-9E99-3F797BCB2F5B}" type="presParOf" srcId="{E77FAEBB-1B7F-4750-AE9F-646520B8BD80}" destId="{29C0DDEE-4141-43E2-B3B0-AD4F89F1FD4C}" srcOrd="1" destOrd="0" presId="urn:microsoft.com/office/officeart/2005/8/layout/orgChart1"/>
    <dgm:cxn modelId="{579F1021-9731-4C9C-BF0D-C6E3B5D2E829}" type="presParOf" srcId="{74AA478D-7C22-42CB-AB45-FD1408447549}" destId="{314B54C8-477A-4E99-8060-A307AF0948CE}" srcOrd="1" destOrd="0" presId="urn:microsoft.com/office/officeart/2005/8/layout/orgChart1"/>
    <dgm:cxn modelId="{C0C816FF-CA3F-448B-88EB-A7E5DE9656A2}" type="presParOf" srcId="{314B54C8-477A-4E99-8060-A307AF0948CE}" destId="{C9DBF064-93E9-451E-B694-8A65ED8C9DC2}" srcOrd="0" destOrd="0" presId="urn:microsoft.com/office/officeart/2005/8/layout/orgChart1"/>
    <dgm:cxn modelId="{6D692C5A-BEE9-4742-B585-8C0A1506FE99}" type="presParOf" srcId="{314B54C8-477A-4E99-8060-A307AF0948CE}" destId="{08EA229B-4897-4BFA-B9A1-F09405BB7E36}" srcOrd="1" destOrd="0" presId="urn:microsoft.com/office/officeart/2005/8/layout/orgChart1"/>
    <dgm:cxn modelId="{C1287EDC-C3A6-47D8-B35E-6B91F55FA707}" type="presParOf" srcId="{08EA229B-4897-4BFA-B9A1-F09405BB7E36}" destId="{CE7DBC30-103B-4CE5-BA82-7BA7126D59F0}" srcOrd="0" destOrd="0" presId="urn:microsoft.com/office/officeart/2005/8/layout/orgChart1"/>
    <dgm:cxn modelId="{7E408691-56FD-45E3-85B7-23D04E54D91C}" type="presParOf" srcId="{CE7DBC30-103B-4CE5-BA82-7BA7126D59F0}" destId="{FB7D762A-63A9-4AD7-8D2F-D15C51A7C400}" srcOrd="0" destOrd="0" presId="urn:microsoft.com/office/officeart/2005/8/layout/orgChart1"/>
    <dgm:cxn modelId="{4F586595-0068-4535-84EF-6592D1E6C81C}" type="presParOf" srcId="{CE7DBC30-103B-4CE5-BA82-7BA7126D59F0}" destId="{7ABCA77D-735C-40B3-8B26-57628E877B23}" srcOrd="1" destOrd="0" presId="urn:microsoft.com/office/officeart/2005/8/layout/orgChart1"/>
    <dgm:cxn modelId="{0C3F4CFF-1073-4E60-A202-DFC28F4D4650}" type="presParOf" srcId="{08EA229B-4897-4BFA-B9A1-F09405BB7E36}" destId="{6C563400-BBEC-4FBE-BF98-FD1F57806A35}" srcOrd="1" destOrd="0" presId="urn:microsoft.com/office/officeart/2005/8/layout/orgChart1"/>
    <dgm:cxn modelId="{1FCABB77-4131-4A1D-86DA-925D395B9D38}" type="presParOf" srcId="{08EA229B-4897-4BFA-B9A1-F09405BB7E36}" destId="{3DA57D56-EFE1-46D7-8469-2D2AF40BA9C9}" srcOrd="2" destOrd="0" presId="urn:microsoft.com/office/officeart/2005/8/layout/orgChart1"/>
    <dgm:cxn modelId="{ADF96745-5E53-4C10-9939-53502FD56443}" type="presParOf" srcId="{74AA478D-7C22-42CB-AB45-FD1408447549}" destId="{47EA84F0-2A47-4864-A428-69C87CE11801}" srcOrd="2" destOrd="0" presId="urn:microsoft.com/office/officeart/2005/8/layout/orgChart1"/>
    <dgm:cxn modelId="{8046A2F9-7B8A-4CE3-A8E9-21A603A7B26D}" type="presParOf" srcId="{A66D434D-F8B5-4795-A1A7-E5B5360DB892}" destId="{1E87D580-9FE1-46EC-93F9-468DC8741A15}" srcOrd="1" destOrd="0" presId="urn:microsoft.com/office/officeart/2005/8/layout/orgChart1"/>
    <dgm:cxn modelId="{47A79AE1-3129-462B-995F-11F1F28A307E}" type="presParOf" srcId="{1E87D580-9FE1-46EC-93F9-468DC8741A15}" destId="{88C6CBBD-F414-4BC4-A622-D23B464B21E7}" srcOrd="0" destOrd="0" presId="urn:microsoft.com/office/officeart/2005/8/layout/orgChart1"/>
    <dgm:cxn modelId="{6120C449-3DFA-4714-B5E1-48C424145926}" type="presParOf" srcId="{88C6CBBD-F414-4BC4-A622-D23B464B21E7}" destId="{CDBB0DB6-D5A8-40EB-8D3D-B82CCEAF51B9}" srcOrd="0" destOrd="0" presId="urn:microsoft.com/office/officeart/2005/8/layout/orgChart1"/>
    <dgm:cxn modelId="{75376E8A-F334-4E6C-9EDD-4598B6D64FBA}" type="presParOf" srcId="{88C6CBBD-F414-4BC4-A622-D23B464B21E7}" destId="{266E7B0D-1AA5-42C7-9B28-23E9D426E2D8}" srcOrd="1" destOrd="0" presId="urn:microsoft.com/office/officeart/2005/8/layout/orgChart1"/>
    <dgm:cxn modelId="{D72111CC-69ED-44DA-98A9-E71A2A489AEE}" type="presParOf" srcId="{1E87D580-9FE1-46EC-93F9-468DC8741A15}" destId="{11F8C385-4D63-4D41-9D75-D6CF6D140100}" srcOrd="1" destOrd="0" presId="urn:microsoft.com/office/officeart/2005/8/layout/orgChart1"/>
    <dgm:cxn modelId="{9C17C296-60A4-41BC-BEF5-EFE0ABD156E2}" type="presParOf" srcId="{11F8C385-4D63-4D41-9D75-D6CF6D140100}" destId="{82634D3D-6260-40DA-8BE7-6BE9820A7306}" srcOrd="0" destOrd="0" presId="urn:microsoft.com/office/officeart/2005/8/layout/orgChart1"/>
    <dgm:cxn modelId="{89CE1927-D1F1-4AFF-BFD9-30D018B314B5}" type="presParOf" srcId="{11F8C385-4D63-4D41-9D75-D6CF6D140100}" destId="{36F2C00F-EB4C-41D6-AEBF-ADE7D39042B8}" srcOrd="1" destOrd="0" presId="urn:microsoft.com/office/officeart/2005/8/layout/orgChart1"/>
    <dgm:cxn modelId="{991B4B42-C33F-44F0-A33C-09D0135C4877}" type="presParOf" srcId="{36F2C00F-EB4C-41D6-AEBF-ADE7D39042B8}" destId="{E95FAF6E-E7CD-4351-A456-2FFB051948E1}" srcOrd="0" destOrd="0" presId="urn:microsoft.com/office/officeart/2005/8/layout/orgChart1"/>
    <dgm:cxn modelId="{9EEB2959-807A-4DC2-AFAC-801DFCC521C9}" type="presParOf" srcId="{E95FAF6E-E7CD-4351-A456-2FFB051948E1}" destId="{17E85C1C-EF27-473C-A344-436153B26DB2}" srcOrd="0" destOrd="0" presId="urn:microsoft.com/office/officeart/2005/8/layout/orgChart1"/>
    <dgm:cxn modelId="{3CCB292E-E3FD-4132-8A7D-F1C8A9CA2B57}" type="presParOf" srcId="{E95FAF6E-E7CD-4351-A456-2FFB051948E1}" destId="{A6CA442C-FDF5-4217-A4C3-2A48907A2DD5}" srcOrd="1" destOrd="0" presId="urn:microsoft.com/office/officeart/2005/8/layout/orgChart1"/>
    <dgm:cxn modelId="{82D38275-E3E7-4C6B-87AF-7C90BEC97884}" type="presParOf" srcId="{36F2C00F-EB4C-41D6-AEBF-ADE7D39042B8}" destId="{3D3C005C-77C1-4A07-9153-0D90027ACF9A}" srcOrd="1" destOrd="0" presId="urn:microsoft.com/office/officeart/2005/8/layout/orgChart1"/>
    <dgm:cxn modelId="{B9065430-8DF8-41E2-AB11-D00C6CCDDCB9}" type="presParOf" srcId="{36F2C00F-EB4C-41D6-AEBF-ADE7D39042B8}" destId="{4DFB7CAA-3CBA-4190-8809-C30D129A7BC1}" srcOrd="2" destOrd="0" presId="urn:microsoft.com/office/officeart/2005/8/layout/orgChart1"/>
    <dgm:cxn modelId="{558588D6-2246-4621-BFAB-DD2B16BF79C1}" type="presParOf" srcId="{1E87D580-9FE1-46EC-93F9-468DC8741A15}" destId="{D323C1E0-2E5F-464D-AC3E-EC458129DE86}" srcOrd="2" destOrd="0" presId="urn:microsoft.com/office/officeart/2005/8/layout/orgChart1"/>
    <dgm:cxn modelId="{694B9126-DBBA-4279-9C98-CC88BAB10DDA}" type="presParOf" srcId="{A66D434D-F8B5-4795-A1A7-E5B5360DB892}" destId="{0338A394-18B5-435F-856A-C767C02CA393}" srcOrd="2" destOrd="0" presId="urn:microsoft.com/office/officeart/2005/8/layout/orgChart1"/>
    <dgm:cxn modelId="{D2E4DABE-5A2A-4D55-8523-FB418122AA40}" type="presParOf" srcId="{0338A394-18B5-435F-856A-C767C02CA393}" destId="{9A488C6A-47B3-4EAC-A249-1DB85C2FD631}" srcOrd="0" destOrd="0" presId="urn:microsoft.com/office/officeart/2005/8/layout/orgChart1"/>
    <dgm:cxn modelId="{D0E21F45-E9B4-4038-8410-53B22F9A7A31}" type="presParOf" srcId="{9A488C6A-47B3-4EAC-A249-1DB85C2FD631}" destId="{7158C10D-6EC0-436C-B49F-99656D94C1B4}" srcOrd="0" destOrd="0" presId="urn:microsoft.com/office/officeart/2005/8/layout/orgChart1"/>
    <dgm:cxn modelId="{0D367724-5521-48C0-A417-CA9E887EAA2B}" type="presParOf" srcId="{9A488C6A-47B3-4EAC-A249-1DB85C2FD631}" destId="{643BD895-D102-4C25-A5B7-DD074778995A}" srcOrd="1" destOrd="0" presId="urn:microsoft.com/office/officeart/2005/8/layout/orgChart1"/>
    <dgm:cxn modelId="{B4546B2A-434E-4711-8B7A-BB3CDDD75C5F}" type="presParOf" srcId="{0338A394-18B5-435F-856A-C767C02CA393}" destId="{91FB5CAA-9330-4834-8F53-F605FB5A7D5D}" srcOrd="1" destOrd="0" presId="urn:microsoft.com/office/officeart/2005/8/layout/orgChart1"/>
    <dgm:cxn modelId="{4F56DB86-8F8A-4456-AD71-7CEF255E3F4A}" type="presParOf" srcId="{91FB5CAA-9330-4834-8F53-F605FB5A7D5D}" destId="{DBB7C64D-4E3E-4F0B-9157-7F5647ED970D}" srcOrd="0" destOrd="0" presId="urn:microsoft.com/office/officeart/2005/8/layout/orgChart1"/>
    <dgm:cxn modelId="{BF1FAD8B-8887-45CD-B979-74E7988826BD}" type="presParOf" srcId="{91FB5CAA-9330-4834-8F53-F605FB5A7D5D}" destId="{E851A520-8A7C-49D8-AF04-05F213E01595}" srcOrd="1" destOrd="0" presId="urn:microsoft.com/office/officeart/2005/8/layout/orgChart1"/>
    <dgm:cxn modelId="{5A4B0B8B-F4B6-4C87-AC38-05F9DC837823}" type="presParOf" srcId="{E851A520-8A7C-49D8-AF04-05F213E01595}" destId="{A7769E25-2B24-4BDD-8855-C4CABFAA605B}" srcOrd="0" destOrd="0" presId="urn:microsoft.com/office/officeart/2005/8/layout/orgChart1"/>
    <dgm:cxn modelId="{88D6B229-9F52-4311-BD0E-175AD1ED31C9}" type="presParOf" srcId="{A7769E25-2B24-4BDD-8855-C4CABFAA605B}" destId="{F35322B5-1582-4862-9BD2-DED34F10396E}" srcOrd="0" destOrd="0" presId="urn:microsoft.com/office/officeart/2005/8/layout/orgChart1"/>
    <dgm:cxn modelId="{42D78467-F2F8-43E0-A128-AEE87483ACF5}" type="presParOf" srcId="{A7769E25-2B24-4BDD-8855-C4CABFAA605B}" destId="{C4257DCE-F59B-4E37-A205-9AD47007010D}" srcOrd="1" destOrd="0" presId="urn:microsoft.com/office/officeart/2005/8/layout/orgChart1"/>
    <dgm:cxn modelId="{C3B09C15-3B45-442E-BD52-19F6AA0D98BF}" type="presParOf" srcId="{E851A520-8A7C-49D8-AF04-05F213E01595}" destId="{6EDB0817-91DA-4645-8953-28A904849C2C}" srcOrd="1" destOrd="0" presId="urn:microsoft.com/office/officeart/2005/8/layout/orgChart1"/>
    <dgm:cxn modelId="{F233331E-8463-498C-8400-179DD688903A}" type="presParOf" srcId="{E851A520-8A7C-49D8-AF04-05F213E01595}" destId="{B2A104FE-6B99-4CF7-9684-621D6C62F348}" srcOrd="2" destOrd="0" presId="urn:microsoft.com/office/officeart/2005/8/layout/orgChart1"/>
    <dgm:cxn modelId="{B246E640-B6BC-47E4-8D07-2D95AE3B9F33}" type="presParOf" srcId="{0338A394-18B5-435F-856A-C767C02CA393}" destId="{18162358-0389-48A5-B2C0-3EACC40995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7C64D-4E3E-4F0B-9157-7F5647ED970D}">
      <dsp:nvSpPr>
        <dsp:cNvPr id="0" name=""/>
        <dsp:cNvSpPr/>
      </dsp:nvSpPr>
      <dsp:spPr>
        <a:xfrm>
          <a:off x="8015571" y="2184982"/>
          <a:ext cx="91440" cy="5244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587"/>
              </a:lnTo>
              <a:lnTo>
                <a:pt x="46353" y="234587"/>
              </a:lnTo>
              <a:lnTo>
                <a:pt x="46353" y="5244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634D3D-6260-40DA-8BE7-6BE9820A7306}">
      <dsp:nvSpPr>
        <dsp:cNvPr id="0" name=""/>
        <dsp:cNvSpPr/>
      </dsp:nvSpPr>
      <dsp:spPr>
        <a:xfrm>
          <a:off x="4675367" y="2184982"/>
          <a:ext cx="91440" cy="5797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97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BF064-93E9-451E-B694-8A65ED8C9DC2}">
      <dsp:nvSpPr>
        <dsp:cNvPr id="0" name=""/>
        <dsp:cNvSpPr/>
      </dsp:nvSpPr>
      <dsp:spPr>
        <a:xfrm>
          <a:off x="1334529" y="2184982"/>
          <a:ext cx="91440" cy="688013"/>
        </a:xfrm>
        <a:custGeom>
          <a:avLst/>
          <a:gdLst/>
          <a:ahLst/>
          <a:cxnLst/>
          <a:rect l="0" t="0" r="0" b="0"/>
          <a:pathLst>
            <a:path>
              <a:moveTo>
                <a:pt x="46353" y="0"/>
              </a:moveTo>
              <a:lnTo>
                <a:pt x="46353" y="398160"/>
              </a:lnTo>
              <a:lnTo>
                <a:pt x="45720" y="398160"/>
              </a:lnTo>
              <a:lnTo>
                <a:pt x="45720" y="6880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3E33D-658D-448E-B3DE-2FC844A69141}">
      <dsp:nvSpPr>
        <dsp:cNvPr id="0" name=""/>
        <dsp:cNvSpPr/>
      </dsp:nvSpPr>
      <dsp:spPr>
        <a:xfrm>
          <a:off x="633" y="804733"/>
          <a:ext cx="2760499" cy="1380249"/>
        </a:xfrm>
        <a:prstGeom prst="rect">
          <a:avLst/>
        </a:prstGeom>
        <a:solidFill>
          <a:srgbClr val="1C573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u="none" kern="1200"/>
            <a:t>Data Gathering and Processing</a:t>
          </a:r>
          <a:endParaRPr lang="en-GB" sz="1900" kern="1200"/>
        </a:p>
      </dsp:txBody>
      <dsp:txXfrm>
        <a:off x="633" y="804733"/>
        <a:ext cx="2760499" cy="1380249"/>
      </dsp:txXfrm>
    </dsp:sp>
    <dsp:sp modelId="{FB7D762A-63A9-4AD7-8D2F-D15C51A7C400}">
      <dsp:nvSpPr>
        <dsp:cNvPr id="0" name=""/>
        <dsp:cNvSpPr/>
      </dsp:nvSpPr>
      <dsp:spPr>
        <a:xfrm>
          <a:off x="0" y="2872995"/>
          <a:ext cx="2760499" cy="1380249"/>
        </a:xfrm>
        <a:prstGeom prst="rect">
          <a:avLst/>
        </a:prstGeom>
        <a:solidFill>
          <a:srgbClr val="4BAF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err="1"/>
            <a:t>Mamoun</a:t>
          </a: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err="1"/>
            <a:t>Chenlu</a:t>
          </a: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Mia</a:t>
          </a:r>
        </a:p>
      </dsp:txBody>
      <dsp:txXfrm>
        <a:off x="0" y="2872995"/>
        <a:ext cx="2760499" cy="1380249"/>
      </dsp:txXfrm>
    </dsp:sp>
    <dsp:sp modelId="{CDBB0DB6-D5A8-40EB-8D3D-B82CCEAF51B9}">
      <dsp:nvSpPr>
        <dsp:cNvPr id="0" name=""/>
        <dsp:cNvSpPr/>
      </dsp:nvSpPr>
      <dsp:spPr>
        <a:xfrm>
          <a:off x="3340837" y="804733"/>
          <a:ext cx="2760499" cy="1380249"/>
        </a:xfrm>
        <a:prstGeom prst="rect">
          <a:avLst/>
        </a:prstGeom>
        <a:solidFill>
          <a:srgbClr val="4BAF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Warehouse Clustering (Incorporate OD Matrix in Warehouse Clustering)</a:t>
          </a:r>
        </a:p>
      </dsp:txBody>
      <dsp:txXfrm>
        <a:off x="3340837" y="804733"/>
        <a:ext cx="2760499" cy="1380249"/>
      </dsp:txXfrm>
    </dsp:sp>
    <dsp:sp modelId="{17E85C1C-EF27-473C-A344-436153B26DB2}">
      <dsp:nvSpPr>
        <dsp:cNvPr id="0" name=""/>
        <dsp:cNvSpPr/>
      </dsp:nvSpPr>
      <dsp:spPr>
        <a:xfrm>
          <a:off x="3340837" y="2764687"/>
          <a:ext cx="2760499" cy="1380249"/>
        </a:xfrm>
        <a:prstGeom prst="rect">
          <a:avLst/>
        </a:prstGeom>
        <a:solidFill>
          <a:srgbClr val="1C573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err="1"/>
            <a:t>Bhumin</a:t>
          </a:r>
          <a:endParaRPr lang="en-GB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Mai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Abdul</a:t>
          </a:r>
        </a:p>
      </dsp:txBody>
      <dsp:txXfrm>
        <a:off x="3340837" y="2764687"/>
        <a:ext cx="2760499" cy="1380249"/>
      </dsp:txXfrm>
    </dsp:sp>
    <dsp:sp modelId="{7158C10D-6EC0-436C-B49F-99656D94C1B4}">
      <dsp:nvSpPr>
        <dsp:cNvPr id="0" name=""/>
        <dsp:cNvSpPr/>
      </dsp:nvSpPr>
      <dsp:spPr>
        <a:xfrm>
          <a:off x="6681041" y="804733"/>
          <a:ext cx="2760499" cy="1380249"/>
        </a:xfrm>
        <a:prstGeom prst="rect">
          <a:avLst/>
        </a:prstGeom>
        <a:solidFill>
          <a:srgbClr val="1C573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Comprehensive list of criteria to compare various transport strategies based </a:t>
          </a:r>
          <a:r>
            <a:rPr lang="en-GB" sz="1900" b="0" kern="1200"/>
            <a:t>on literature reviewed</a:t>
          </a:r>
        </a:p>
      </dsp:txBody>
      <dsp:txXfrm>
        <a:off x="6681041" y="804733"/>
        <a:ext cx="2760499" cy="1380249"/>
      </dsp:txXfrm>
    </dsp:sp>
    <dsp:sp modelId="{F35322B5-1582-4862-9BD2-DED34F10396E}">
      <dsp:nvSpPr>
        <dsp:cNvPr id="0" name=""/>
        <dsp:cNvSpPr/>
      </dsp:nvSpPr>
      <dsp:spPr>
        <a:xfrm>
          <a:off x="6681675" y="2709422"/>
          <a:ext cx="2760499" cy="1380249"/>
        </a:xfrm>
        <a:prstGeom prst="rect">
          <a:avLst/>
        </a:prstGeom>
        <a:solidFill>
          <a:srgbClr val="4BAF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All Members</a:t>
          </a:r>
        </a:p>
      </dsp:txBody>
      <dsp:txXfrm>
        <a:off x="6681675" y="2709422"/>
        <a:ext cx="2760499" cy="1380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612C8-79FB-4669-977E-351D36A47444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EEE14-7B96-4D3F-9CDF-158A06D3C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6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EEE14-7B96-4D3F-9CDF-158A06D3C7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875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EEE14-7B96-4D3F-9CDF-158A06D3C7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17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EEE14-7B96-4D3F-9CDF-158A06D3C7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4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EEE14-7B96-4D3F-9CDF-158A06D3C76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5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EEE14-7B96-4D3F-9CDF-158A06D3C76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13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73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65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477F63BC-E938-6974-54E2-C08C83FEA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6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2C572757-45C4-94A8-CE04-14EF06DDA2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8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40A725CF-2F43-4886-A391-5087347A3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0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 descr="屏幕上有字&#10;&#10;描述已自动生成">
            <a:extLst>
              <a:ext uri="{FF2B5EF4-FFF2-40B4-BE49-F238E27FC236}">
                <a16:creationId xmlns:a16="http://schemas.microsoft.com/office/drawing/2014/main" id="{30C94142-ABB6-BE67-3CB1-7B6504A1E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6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图片 9" descr="屏幕上有字&#10;&#10;描述已自动生成">
            <a:extLst>
              <a:ext uri="{FF2B5EF4-FFF2-40B4-BE49-F238E27FC236}">
                <a16:creationId xmlns:a16="http://schemas.microsoft.com/office/drawing/2014/main" id="{BE55618E-8E52-76FE-1CA7-28EB89466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5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图片 5" descr="屏幕上有字&#10;&#10;描述已自动生成">
            <a:extLst>
              <a:ext uri="{FF2B5EF4-FFF2-40B4-BE49-F238E27FC236}">
                <a16:creationId xmlns:a16="http://schemas.microsoft.com/office/drawing/2014/main" id="{B623E175-2B83-3806-28E4-67BF95A90D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8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图片 4" descr="屏幕上有字&#10;&#10;描述已自动生成">
            <a:extLst>
              <a:ext uri="{FF2B5EF4-FFF2-40B4-BE49-F238E27FC236}">
                <a16:creationId xmlns:a16="http://schemas.microsoft.com/office/drawing/2014/main" id="{0192D90F-4CE0-926A-8116-A0FE8C2A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19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 descr="屏幕上有字&#10;&#10;描述已自动生成">
            <a:extLst>
              <a:ext uri="{FF2B5EF4-FFF2-40B4-BE49-F238E27FC236}">
                <a16:creationId xmlns:a16="http://schemas.microsoft.com/office/drawing/2014/main" id="{695851FD-B07A-104C-DEF8-280564DA9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35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 descr="屏幕上有字&#10;&#10;描述已自动生成">
            <a:extLst>
              <a:ext uri="{FF2B5EF4-FFF2-40B4-BE49-F238E27FC236}">
                <a16:creationId xmlns:a16="http://schemas.microsoft.com/office/drawing/2014/main" id="{317A825D-2962-34A7-76CA-E7AD749918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69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F4015C99-8412-3A11-B4FE-018B3551E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646B20F2-EDAD-662A-8347-5B33845A1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58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18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3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43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354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32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91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9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4305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483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528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54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8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28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7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82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图片 1" descr="屏幕上有字&#10;&#10;描述已自动生成">
            <a:extLst>
              <a:ext uri="{FF2B5EF4-FFF2-40B4-BE49-F238E27FC236}">
                <a16:creationId xmlns:a16="http://schemas.microsoft.com/office/drawing/2014/main" id="{0236F8C4-C24D-102C-61DD-E8AC04DF9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2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4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6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35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42.png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sv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5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35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sv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4.svg"/><Relationship Id="rId5" Type="http://schemas.openxmlformats.org/officeDocument/2006/relationships/diagramData" Target="../diagrams/data1.xml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ees and a river">
            <a:extLst>
              <a:ext uri="{FF2B5EF4-FFF2-40B4-BE49-F238E27FC236}">
                <a16:creationId xmlns:a16="http://schemas.microsoft.com/office/drawing/2014/main" id="{35EEFCAC-B61C-0703-8BCC-1107BBB0D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7" b="94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  <a:sym typeface="Avenir Next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6969505" cy="1475177"/>
          </a:xfrm>
        </p:spPr>
        <p:txBody>
          <a:bodyPr>
            <a:normAutofit/>
          </a:bodyPr>
          <a:lstStyle/>
          <a:p>
            <a:r>
              <a:rPr lang="th-TH"/>
              <a:t>Group 6: Mamoun, Chenlu, Abdul, Mai, Mia, Bhumin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ชื่อเรื่องรอง 2">
            <a:extLst>
              <a:ext uri="{FF2B5EF4-FFF2-40B4-BE49-F238E27FC236}">
                <a16:creationId xmlns:a16="http://schemas.microsoft.com/office/drawing/2014/main" id="{93B644B2-41A4-8892-596B-9E5D8708E467}"/>
              </a:ext>
            </a:extLst>
          </p:cNvPr>
          <p:cNvSpPr txBox="1">
            <a:spLocks/>
          </p:cNvSpPr>
          <p:nvPr/>
        </p:nvSpPr>
        <p:spPr>
          <a:xfrm>
            <a:off x="562769" y="2856454"/>
            <a:ext cx="6969505" cy="5680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Progress meeting: </a:t>
            </a:r>
            <a:r>
              <a:rPr lang="it-IT">
                <a:solidFill>
                  <a:srgbClr val="FFFFFF"/>
                </a:solidFill>
                <a:latin typeface="Neue Haas Grotesk Text Pro"/>
              </a:rPr>
              <a:t>10</a:t>
            </a:r>
            <a:r>
              <a:rPr kumimoji="0" lang="th-TH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/06/2024</a:t>
            </a:r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0E73EA56-EBC9-96C5-0183-5C8A094636A2}"/>
              </a:ext>
            </a:extLst>
          </p:cNvPr>
          <p:cNvSpPr>
            <a:spLocks noGrp="1"/>
          </p:cNvSpPr>
          <p:nvPr/>
        </p:nvSpPr>
        <p:spPr>
          <a:xfrm>
            <a:off x="565150" y="768334"/>
            <a:ext cx="7886286" cy="28664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/>
                <a:ea typeface="+mj-ea"/>
                <a:cs typeface="Angsana New"/>
              </a:rPr>
              <a:t>Optimizing Bioeconomy Logistics For </a:t>
            </a:r>
            <a:br>
              <a:rPr kumimoji="0" lang="en-GB" sz="4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/>
                <a:ea typeface="+mj-ea"/>
                <a:cs typeface="Angsana New"/>
              </a:rPr>
            </a:br>
            <a:r>
              <a:rPr kumimoji="0" lang="en-GB" sz="4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ue Haas Grotesk Text Pro"/>
                <a:ea typeface="+mj-ea"/>
                <a:cs typeface="Angsana New"/>
              </a:rPr>
              <a:t>The Amazon Region</a:t>
            </a:r>
          </a:p>
        </p:txBody>
      </p:sp>
    </p:spTree>
    <p:extLst>
      <p:ext uri="{BB962C8B-B14F-4D97-AF65-F5344CB8AC3E}">
        <p14:creationId xmlns:p14="http://schemas.microsoft.com/office/powerpoint/2010/main" val="162419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1723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422299" y="249636"/>
            <a:ext cx="11347402" cy="2646802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2139966" y="3282450"/>
            <a:ext cx="1180529" cy="604247"/>
          </a:xfrm>
          <a:custGeom>
            <a:avLst/>
            <a:gdLst/>
            <a:ahLst/>
            <a:cxnLst/>
            <a:rect l="l" t="t" r="r" b="b"/>
            <a:pathLst>
              <a:path w="1770793" h="906370">
                <a:moveTo>
                  <a:pt x="0" y="0"/>
                </a:moveTo>
                <a:lnTo>
                  <a:pt x="1770793" y="0"/>
                </a:lnTo>
                <a:lnTo>
                  <a:pt x="1770793" y="906370"/>
                </a:lnTo>
                <a:lnTo>
                  <a:pt x="0" y="906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7" name="Freeform 7"/>
          <p:cNvSpPr/>
          <p:nvPr/>
        </p:nvSpPr>
        <p:spPr>
          <a:xfrm>
            <a:off x="9067120" y="3282450"/>
            <a:ext cx="789303" cy="757825"/>
          </a:xfrm>
          <a:custGeom>
            <a:avLst/>
            <a:gdLst/>
            <a:ahLst/>
            <a:cxnLst/>
            <a:rect l="l" t="t" r="r" b="b"/>
            <a:pathLst>
              <a:path w="1183955" h="1136738">
                <a:moveTo>
                  <a:pt x="0" y="0"/>
                </a:moveTo>
                <a:lnTo>
                  <a:pt x="1183954" y="0"/>
                </a:lnTo>
                <a:lnTo>
                  <a:pt x="1183954" y="1136738"/>
                </a:lnTo>
                <a:lnTo>
                  <a:pt x="0" y="1136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8" name="Freeform 8"/>
          <p:cNvSpPr/>
          <p:nvPr/>
        </p:nvSpPr>
        <p:spPr>
          <a:xfrm>
            <a:off x="5732663" y="3205661"/>
            <a:ext cx="956744" cy="824713"/>
          </a:xfrm>
          <a:custGeom>
            <a:avLst/>
            <a:gdLst/>
            <a:ahLst/>
            <a:cxnLst/>
            <a:rect l="l" t="t" r="r" b="b"/>
            <a:pathLst>
              <a:path w="1435116" h="1237070">
                <a:moveTo>
                  <a:pt x="0" y="0"/>
                </a:moveTo>
                <a:lnTo>
                  <a:pt x="1435116" y="0"/>
                </a:lnTo>
                <a:lnTo>
                  <a:pt x="1435116" y="1237069"/>
                </a:lnTo>
                <a:lnTo>
                  <a:pt x="0" y="1237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9" name="Freeform 9"/>
          <p:cNvSpPr/>
          <p:nvPr/>
        </p:nvSpPr>
        <p:spPr>
          <a:xfrm>
            <a:off x="422299" y="225590"/>
            <a:ext cx="11289095" cy="2633070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0" name="Group 10"/>
          <p:cNvGrpSpPr/>
          <p:nvPr/>
        </p:nvGrpSpPr>
        <p:grpSpPr>
          <a:xfrm>
            <a:off x="4397363" y="3080685"/>
            <a:ext cx="31750" cy="3091515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17304" y="884852"/>
            <a:ext cx="6343849" cy="92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8"/>
              </a:lnSpc>
              <a:spcBef>
                <a:spcPct val="0"/>
              </a:spcBef>
            </a:pPr>
            <a:r>
              <a:rPr lang="en-US" sz="5557" spc="544">
                <a:solidFill>
                  <a:srgbClr val="FFFFFF"/>
                </a:solidFill>
                <a:latin typeface="+mj-lt"/>
              </a:rPr>
              <a:t>Method-2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49834" y="1898962"/>
            <a:ext cx="4892331" cy="57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307"/>
              </a:lnSpc>
              <a:spcBef>
                <a:spcPct val="0"/>
              </a:spcBef>
            </a:pPr>
            <a:r>
              <a:rPr lang="en-US" sz="1672" spc="163">
                <a:solidFill>
                  <a:srgbClr val="FFFFFF"/>
                </a:solidFill>
                <a:latin typeface="+mj-lt"/>
              </a:rPr>
              <a:t>Solve the warehouse siting problem and the shortest path problem separately.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762888" y="3080685"/>
            <a:ext cx="31750" cy="3091515"/>
            <a:chOff x="0" y="0"/>
            <a:chExt cx="12543" cy="12213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00157" y="4134886"/>
            <a:ext cx="1821755" cy="26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</a:pPr>
            <a:r>
              <a:rPr lang="en-US" sz="1561" spc="153">
                <a:solidFill>
                  <a:srgbClr val="231F20"/>
                </a:solidFill>
                <a:latin typeface="+mj-lt"/>
              </a:rPr>
              <a:t>Routing Problem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5648" y="4176339"/>
            <a:ext cx="2269655" cy="26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</a:pPr>
            <a:r>
              <a:rPr lang="en-US" sz="1561" spc="153">
                <a:solidFill>
                  <a:srgbClr val="231F20"/>
                </a:solidFill>
                <a:latin typeface="+mj-lt"/>
              </a:rPr>
              <a:t>Warehouse Location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8286" y="4134885"/>
            <a:ext cx="2506967" cy="26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</a:pPr>
            <a:r>
              <a:rPr lang="en-US" sz="1550" spc="153">
                <a:solidFill>
                  <a:srgbClr val="231F20"/>
                </a:solidFill>
                <a:latin typeface="+mj-lt"/>
                <a:ea typeface="Calibri"/>
                <a:cs typeface="Calibri"/>
              </a:rPr>
              <a:t>Feasibility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0896" y="4911435"/>
            <a:ext cx="2978667" cy="85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"/>
              </a:lnSpc>
            </a:pPr>
            <a:r>
              <a:rPr lang="en-US" sz="1200" spc="120">
                <a:solidFill>
                  <a:srgbClr val="231F20"/>
                </a:solidFill>
                <a:latin typeface="+mj-lt"/>
              </a:rPr>
              <a:t>Use the weighted route distance to determine the location of warehouses, considering the warehouse types, warehouse possibility, and mode cost.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09927" y="4919662"/>
            <a:ext cx="2978667" cy="85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"/>
              </a:lnSpc>
            </a:pPr>
            <a:r>
              <a:rPr lang="en-US" sz="1200" spc="120">
                <a:solidFill>
                  <a:srgbClr val="231F20"/>
                </a:solidFill>
                <a:latin typeface="+mj-lt"/>
              </a:rPr>
              <a:t>Finding the shortest paths between supply chain nodes at all echelons through capacitated vehicle routing algorithms.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72437" y="4911435"/>
            <a:ext cx="2978667" cy="42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"/>
              </a:lnSpc>
            </a:pPr>
            <a:r>
              <a:rPr lang="en-US" sz="1229" spc="120">
                <a:solidFill>
                  <a:srgbClr val="231F20"/>
                </a:solidFill>
                <a:latin typeface="+mj-lt"/>
              </a:rPr>
              <a:t>Checking the feasibility of the results and reaching a final solution.</a:t>
            </a:r>
          </a:p>
        </p:txBody>
      </p:sp>
    </p:spTree>
    <p:extLst>
      <p:ext uri="{BB962C8B-B14F-4D97-AF65-F5344CB8AC3E}">
        <p14:creationId xmlns:p14="http://schemas.microsoft.com/office/powerpoint/2010/main" val="297711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503277" y="504819"/>
            <a:ext cx="7671869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defTabSz="609630">
              <a:lnSpc>
                <a:spcPts val="5304"/>
              </a:lnSpc>
              <a:spcBef>
                <a:spcPct val="0"/>
              </a:spcBef>
              <a:defRPr/>
            </a:pPr>
            <a:r>
              <a:rPr lang="en-US" altLang="zh-CN" sz="2400" b="1" spc="300">
                <a:solidFill>
                  <a:prstClr val="black"/>
                </a:solidFill>
                <a:latin typeface="Calibri"/>
                <a:ea typeface="宋体"/>
              </a:rPr>
              <a:t>Modelling – Output</a:t>
            </a:r>
            <a:endParaRPr kumimoji="0" lang="en-US" altLang="zh-CN" sz="2400" b="1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defTabSz="609630">
              <a:lnSpc>
                <a:spcPts val="5304"/>
              </a:lnSpc>
              <a:spcBef>
                <a:spcPct val="0"/>
              </a:spcBef>
              <a:defRPr/>
            </a:pPr>
            <a:endParaRPr lang="en-US" sz="3800" b="0" i="0" u="none" strike="noStrike" kern="1200" cap="none" spc="377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odec Pro ExtraBold"/>
            </a:endParaRPr>
          </a:p>
        </p:txBody>
      </p:sp>
      <p:sp>
        <p:nvSpPr>
          <p:cNvPr id="51" name="Freeform 51"/>
          <p:cNvSpPr/>
          <p:nvPr/>
        </p:nvSpPr>
        <p:spPr>
          <a:xfrm>
            <a:off x="10881416" y="516993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Freeform 52"/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3" name="图片 52" descr="屏幕上有字&#10;&#10;描述已自动生成">
            <a:extLst>
              <a:ext uri="{FF2B5EF4-FFF2-40B4-BE49-F238E27FC236}">
                <a16:creationId xmlns:a16="http://schemas.microsoft.com/office/drawing/2014/main" id="{A80075BF-8203-9B15-FFBF-A7C5922C2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07004-A602-EA95-6EA6-73AB7F84DEB3}"/>
              </a:ext>
            </a:extLst>
          </p:cNvPr>
          <p:cNvSpPr txBox="1"/>
          <p:nvPr/>
        </p:nvSpPr>
        <p:spPr>
          <a:xfrm>
            <a:off x="1166309" y="1547359"/>
            <a:ext cx="422580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Step 1: Capacitated Facility Network Location</a:t>
            </a:r>
            <a:endParaRPr lang="en-US"/>
          </a:p>
          <a:p>
            <a:r>
              <a:rPr lang="en-US" sz="2000">
                <a:cs typeface="Calibri"/>
              </a:rPr>
              <a:t>Considerations: 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 err="1">
                <a:cs typeface="Calibri"/>
              </a:rPr>
              <a:t>Generalised</a:t>
            </a:r>
            <a:r>
              <a:rPr lang="en-US" sz="2000">
                <a:cs typeface="Calibri"/>
              </a:rPr>
              <a:t> cost from mode type and distance Matrix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>
                <a:cs typeface="Calibri"/>
              </a:rPr>
              <a:t>Selection of town which can have warehouse and select factory type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Outputs: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>
                <a:cs typeface="Calibri"/>
              </a:rPr>
              <a:t>Warehouse location &amp; type &amp; served by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>
                <a:cs typeface="Calibri"/>
              </a:rPr>
              <a:t>Routing &amp; Mode for Echelon 2 (Market --&gt; Factory) 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 err="1">
                <a:cs typeface="Calibri"/>
              </a:rPr>
              <a:t>Generalised</a:t>
            </a:r>
            <a:r>
              <a:rPr lang="en-US" sz="2000">
                <a:cs typeface="Calibri"/>
              </a:rPr>
              <a:t> cost for Echelon 2 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>
              <a:cs typeface="Calibri"/>
            </a:endParaRPr>
          </a:p>
        </p:txBody>
      </p:sp>
      <p:grpSp>
        <p:nvGrpSpPr>
          <p:cNvPr id="10" name="Group 15">
            <a:extLst>
              <a:ext uri="{FF2B5EF4-FFF2-40B4-BE49-F238E27FC236}">
                <a16:creationId xmlns:a16="http://schemas.microsoft.com/office/drawing/2014/main" id="{2EF1EC43-E57B-9DFF-A12E-DED1C675B4F3}"/>
              </a:ext>
            </a:extLst>
          </p:cNvPr>
          <p:cNvGrpSpPr/>
          <p:nvPr/>
        </p:nvGrpSpPr>
        <p:grpSpPr>
          <a:xfrm>
            <a:off x="6066360" y="2155446"/>
            <a:ext cx="31750" cy="3139735"/>
            <a:chOff x="0" y="-19050"/>
            <a:chExt cx="12543" cy="1240389"/>
          </a:xfrm>
        </p:grpSpPr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4408FF5E-F253-272C-5A0B-2D05C748BC77}"/>
                </a:ext>
              </a:extLst>
            </p:cNvPr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9" name="TextBox 17">
              <a:extLst>
                <a:ext uri="{FF2B5EF4-FFF2-40B4-BE49-F238E27FC236}">
                  <a16:creationId xmlns:a16="http://schemas.microsoft.com/office/drawing/2014/main" id="{3F706CFD-A5D1-2870-9577-40D4A72A848B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CF23B6-0B17-418A-D5A2-888B0F3F243E}"/>
              </a:ext>
            </a:extLst>
          </p:cNvPr>
          <p:cNvSpPr txBox="1"/>
          <p:nvPr/>
        </p:nvSpPr>
        <p:spPr>
          <a:xfrm>
            <a:off x="6989139" y="1547358"/>
            <a:ext cx="4225800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Step 2: Capacitated multi modal vehicle routing</a:t>
            </a:r>
            <a:endParaRPr lang="en-US"/>
          </a:p>
          <a:p>
            <a:r>
              <a:rPr lang="en-US" sz="2000">
                <a:cs typeface="Calibri"/>
              </a:rPr>
              <a:t>Considerations: 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 err="1">
                <a:cs typeface="Calibri"/>
              </a:rPr>
              <a:t>Generalised</a:t>
            </a:r>
            <a:r>
              <a:rPr lang="en-US" sz="2000">
                <a:cs typeface="Calibri"/>
              </a:rPr>
              <a:t> cost from mode type and distance Matrix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>
                <a:cs typeface="Calibri"/>
              </a:rPr>
              <a:t>Port location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>
                <a:cs typeface="Calibri"/>
              </a:rPr>
              <a:t>Mode types &amp; capacity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Outputs: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>
                <a:cs typeface="Calibri"/>
              </a:rPr>
              <a:t>Optimal route, mode type for Echelon 3 (Factory --&gt; Port) 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 err="1">
                <a:cs typeface="Calibri"/>
              </a:rPr>
              <a:t>Generalised</a:t>
            </a:r>
            <a:r>
              <a:rPr lang="en-US" sz="2000">
                <a:cs typeface="Calibri"/>
              </a:rPr>
              <a:t> cost for Echelon 3 </a:t>
            </a:r>
            <a:endParaRPr lang="en-US"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43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4A945C-20C4-5951-4F7D-E35E0DC9C5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F127C6B-B0A2-06EB-5CE2-899AB37ACEF9}"/>
              </a:ext>
            </a:extLst>
          </p:cNvPr>
          <p:cNvSpPr txBox="1"/>
          <p:nvPr/>
        </p:nvSpPr>
        <p:spPr>
          <a:xfrm>
            <a:off x="3330558" y="3528184"/>
            <a:ext cx="5256851" cy="33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</a:pPr>
            <a:r>
              <a:rPr lang="en-US" altLang="zh-CN" sz="20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Data needed by </a:t>
            </a: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 methods</a:t>
            </a:r>
            <a:endParaRPr lang="en-US" sz="2400" spc="199">
              <a:solidFill>
                <a:schemeClr val="bg1"/>
              </a:solidFill>
              <a:latin typeface="Open Sauce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032DAFD-4069-1E1A-CF22-7C77751FA45D}"/>
              </a:ext>
            </a:extLst>
          </p:cNvPr>
          <p:cNvSpPr/>
          <p:nvPr/>
        </p:nvSpPr>
        <p:spPr>
          <a:xfrm flipH="1" flipV="1">
            <a:off x="-2534169" y="0"/>
            <a:ext cx="5068337" cy="4496997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pic>
        <p:nvPicPr>
          <p:cNvPr id="9" name="图片 8" descr="屏幕上有字&#10;&#10;描述已自动生成">
            <a:extLst>
              <a:ext uri="{FF2B5EF4-FFF2-40B4-BE49-F238E27FC236}">
                <a16:creationId xmlns:a16="http://schemas.microsoft.com/office/drawing/2014/main" id="{52D50EAB-A9D6-77DA-0D1B-E8A2642AB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E8E1C6C9-AB97-A3A6-7AE1-A88B9CC6A3DD}"/>
              </a:ext>
            </a:extLst>
          </p:cNvPr>
          <p:cNvSpPr txBox="1"/>
          <p:nvPr/>
        </p:nvSpPr>
        <p:spPr>
          <a:xfrm>
            <a:off x="652526" y="2505670"/>
            <a:ext cx="1108359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altLang="zh-CN" sz="6000" spc="1049">
                <a:solidFill>
                  <a:srgbClr val="FFFFFF"/>
                </a:solidFill>
                <a:latin typeface="Copperplate Gothic Bold" panose="020E0705020206020404" pitchFamily="34" charset="0"/>
              </a:rPr>
              <a:t>Data Processing</a:t>
            </a:r>
            <a:endParaRPr lang="en-US" sz="6000" spc="1049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7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"/>
            <a:ext cx="6367813" cy="3581895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2822137" y="3459451"/>
            <a:ext cx="5521584" cy="269838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2614639" y="669041"/>
            <a:ext cx="5521584" cy="7412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088" y="2909772"/>
            <a:ext cx="3606951" cy="1038429"/>
            <a:chOff x="0" y="0"/>
            <a:chExt cx="4076573" cy="14493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37567" y="2465972"/>
            <a:ext cx="1511524" cy="1510591"/>
            <a:chOff x="0" y="0"/>
            <a:chExt cx="2058416" cy="205714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563948" y="4108199"/>
            <a:ext cx="4090693" cy="1101978"/>
            <a:chOff x="0" y="0"/>
            <a:chExt cx="4075811" cy="14479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783803" y="3699130"/>
            <a:ext cx="1509472" cy="1509472"/>
            <a:chOff x="0" y="0"/>
            <a:chExt cx="2055622" cy="205562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58308" y="5354586"/>
            <a:ext cx="4412554" cy="1069131"/>
            <a:chOff x="0" y="0"/>
            <a:chExt cx="4074414" cy="14471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solidFill>
                <a:srgbClr val="1C5739"/>
              </a:solidFill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608490" y="4932602"/>
            <a:ext cx="1508912" cy="1510591"/>
            <a:chOff x="0" y="0"/>
            <a:chExt cx="2054860" cy="205714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288112" y="5483413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54"/>
              </a:lnSpc>
            </a:pPr>
            <a:r>
              <a:rPr lang="en-US" b="1" spc="153">
                <a:solidFill>
                  <a:srgbClr val="231F20"/>
                </a:solidFill>
                <a:latin typeface="+mj-lt"/>
              </a:rPr>
              <a:t>Production data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53185" y="4231157"/>
            <a:ext cx="2265297" cy="272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4"/>
              </a:lnSpc>
            </a:pPr>
            <a:r>
              <a:rPr lang="en-US" altLang="zh-CN" b="1" spc="153">
                <a:solidFill>
                  <a:srgbClr val="231F20"/>
                </a:solidFill>
                <a:latin typeface="+mj-lt"/>
              </a:rPr>
              <a:t>Ports and Airports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95252" y="2993985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2154"/>
              </a:lnSpc>
              <a:spcBef>
                <a:spcPct val="0"/>
              </a:spcBef>
            </a:pPr>
            <a:r>
              <a:rPr lang="en-US" b="1" spc="153">
                <a:solidFill>
                  <a:srgbClr val="231F20"/>
                </a:solidFill>
                <a:latin typeface="+mj-lt"/>
              </a:rPr>
              <a:t>OD Matrix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2222" y="3214214"/>
            <a:ext cx="3658875" cy="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2"/>
              </a:lnSpc>
            </a:pPr>
            <a:r>
              <a:rPr lang="en-US" sz="4000" b="1" spc="132">
                <a:solidFill>
                  <a:srgbClr val="040506"/>
                </a:solidFill>
                <a:latin typeface="+mj-lt"/>
              </a:rPr>
              <a:t>Data Processing</a:t>
            </a:r>
          </a:p>
          <a:p>
            <a:pPr>
              <a:lnSpc>
                <a:spcPts val="3752"/>
              </a:lnSpc>
            </a:pPr>
            <a:r>
              <a:rPr lang="en-US" sz="4000" b="1" spc="132">
                <a:solidFill>
                  <a:srgbClr val="040506"/>
                </a:solidFill>
                <a:latin typeface="+mj-lt"/>
              </a:rPr>
              <a:t>Content</a:t>
            </a:r>
            <a:r>
              <a:rPr lang="en-US" sz="3750" spc="132">
                <a:solidFill>
                  <a:srgbClr val="040506"/>
                </a:solidFill>
                <a:latin typeface="+mj-lt"/>
              </a:rPr>
              <a:t> </a:t>
            </a:r>
            <a:endParaRPr lang="en-US" sz="3790" spc="132">
              <a:solidFill>
                <a:srgbClr val="040506"/>
              </a:solidFill>
              <a:latin typeface="+mj-l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47582" y="4277336"/>
            <a:ext cx="2543537" cy="629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7"/>
              </a:lnSpc>
            </a:pPr>
            <a:r>
              <a:rPr lang="en-US" sz="1400" spc="120">
                <a:solidFill>
                  <a:srgbClr val="231F20"/>
                </a:solidFill>
                <a:latin typeface="Open Sauce"/>
              </a:rPr>
              <a:t>Introduces data types and their sources, data processing methods, etc.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91252" y="5764690"/>
            <a:ext cx="2735862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7"/>
              </a:lnSpc>
            </a:pPr>
            <a:r>
              <a:rPr lang="en-US" sz="1400" spc="120">
                <a:solidFill>
                  <a:srgbClr val="231F20"/>
                </a:solidFill>
                <a:latin typeface="+mj-lt"/>
              </a:rPr>
              <a:t>Filling in missing data from previous weeks processes and making predictions.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53185" y="4536021"/>
            <a:ext cx="3222790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7"/>
              </a:lnSpc>
            </a:pPr>
            <a:r>
              <a:rPr lang="en-US" sz="1400" spc="120">
                <a:solidFill>
                  <a:srgbClr val="231F20"/>
                </a:solidFill>
                <a:latin typeface="+mj-lt"/>
              </a:rPr>
              <a:t>Identify airports and ports where relevant products can be exported and classify them in OD matrix.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95252" y="3281899"/>
            <a:ext cx="2644178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7"/>
              </a:lnSpc>
            </a:pPr>
            <a:r>
              <a:rPr lang="en-US" sz="1400" spc="120">
                <a:solidFill>
                  <a:srgbClr val="231F20"/>
                </a:solidFill>
                <a:latin typeface="+mj-lt"/>
              </a:rPr>
              <a:t>Using QGIS to plot distance matrices for waterways as well as roadways.</a:t>
            </a:r>
          </a:p>
        </p:txBody>
      </p:sp>
      <p:pic>
        <p:nvPicPr>
          <p:cNvPr id="41" name="图片 40" descr="屏幕上有字&#10;&#10;描述已自动生成">
            <a:extLst>
              <a:ext uri="{FF2B5EF4-FFF2-40B4-BE49-F238E27FC236}">
                <a16:creationId xmlns:a16="http://schemas.microsoft.com/office/drawing/2014/main" id="{B5BD8586-6B17-083E-8744-1797DBB2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D0C7651-53C0-7027-2F93-CA8895E22FF3}"/>
              </a:ext>
            </a:extLst>
          </p:cNvPr>
          <p:cNvSpPr txBox="1"/>
          <p:nvPr/>
        </p:nvSpPr>
        <p:spPr>
          <a:xfrm>
            <a:off x="4196663" y="5345819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</a:rPr>
              <a:t>1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612D7C2-A1B3-7E11-005D-AD3DBB6C2114}"/>
              </a:ext>
            </a:extLst>
          </p:cNvPr>
          <p:cNvSpPr txBox="1"/>
          <p:nvPr/>
        </p:nvSpPr>
        <p:spPr>
          <a:xfrm>
            <a:off x="5363610" y="4149624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</a:rPr>
              <a:t>2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6CA2475-9663-4402-D440-B12AAD156A2A}"/>
              </a:ext>
            </a:extLst>
          </p:cNvPr>
          <p:cNvSpPr txBox="1"/>
          <p:nvPr/>
        </p:nvSpPr>
        <p:spPr>
          <a:xfrm>
            <a:off x="6604671" y="2902993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</a:rPr>
              <a:t>3</a:t>
            </a:r>
            <a:endParaRPr lang="zh-CN" altLang="en-US" sz="3600">
              <a:solidFill>
                <a:schemeClr val="bg1"/>
              </a:solidFill>
            </a:endParaRP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ACE7F66B-B946-4F92-F84E-872B7D1A0EC8}"/>
              </a:ext>
            </a:extLst>
          </p:cNvPr>
          <p:cNvGrpSpPr/>
          <p:nvPr/>
        </p:nvGrpSpPr>
        <p:grpSpPr>
          <a:xfrm>
            <a:off x="7897574" y="1604973"/>
            <a:ext cx="3606951" cy="1038429"/>
            <a:chOff x="0" y="0"/>
            <a:chExt cx="4076573" cy="1449324"/>
          </a:xfrm>
        </p:grpSpPr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17E794C2-242A-BA9F-86A1-07C83F4D2AAB}"/>
                </a:ext>
              </a:extLst>
            </p:cNvPr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3" name="Group 17">
            <a:extLst>
              <a:ext uri="{FF2B5EF4-FFF2-40B4-BE49-F238E27FC236}">
                <a16:creationId xmlns:a16="http://schemas.microsoft.com/office/drawing/2014/main" id="{916937AA-88C3-ADBA-834F-A4427533C32D}"/>
              </a:ext>
            </a:extLst>
          </p:cNvPr>
          <p:cNvGrpSpPr/>
          <p:nvPr/>
        </p:nvGrpSpPr>
        <p:grpSpPr>
          <a:xfrm>
            <a:off x="7167507" y="1158745"/>
            <a:ext cx="1511524" cy="1510591"/>
            <a:chOff x="0" y="0"/>
            <a:chExt cx="2058416" cy="205714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51E8EE48-47A8-47DB-F550-4F6D3C371951}"/>
                </a:ext>
              </a:extLst>
            </p:cNvPr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28" name="TextBox 33">
            <a:extLst>
              <a:ext uri="{FF2B5EF4-FFF2-40B4-BE49-F238E27FC236}">
                <a16:creationId xmlns:a16="http://schemas.microsoft.com/office/drawing/2014/main" id="{84D9009B-0724-1509-9646-119510993124}"/>
              </a:ext>
            </a:extLst>
          </p:cNvPr>
          <p:cNvSpPr txBox="1"/>
          <p:nvPr/>
        </p:nvSpPr>
        <p:spPr>
          <a:xfrm>
            <a:off x="8831738" y="1689186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2154"/>
              </a:lnSpc>
              <a:spcBef>
                <a:spcPct val="0"/>
              </a:spcBef>
            </a:pPr>
            <a:r>
              <a:rPr lang="en-US" b="1" spc="153">
                <a:solidFill>
                  <a:srgbClr val="231F20"/>
                </a:solidFill>
                <a:latin typeface="+mj-lt"/>
              </a:rPr>
              <a:t>Data-modes</a:t>
            </a: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708E7FA9-5484-DF5A-EF29-F57D26E6A330}"/>
              </a:ext>
            </a:extLst>
          </p:cNvPr>
          <p:cNvSpPr txBox="1"/>
          <p:nvPr/>
        </p:nvSpPr>
        <p:spPr>
          <a:xfrm>
            <a:off x="8831738" y="1977100"/>
            <a:ext cx="2445862" cy="42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97"/>
              </a:lnSpc>
            </a:pPr>
            <a:r>
              <a:rPr lang="en-US" sz="1400" spc="120">
                <a:solidFill>
                  <a:srgbClr val="231F20"/>
                </a:solidFill>
                <a:latin typeface="+mj-lt"/>
              </a:rPr>
              <a:t>Parameters of the available modes.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BAA4514-DFD1-16D6-26E3-F547B04B02D7}"/>
              </a:ext>
            </a:extLst>
          </p:cNvPr>
          <p:cNvSpPr txBox="1"/>
          <p:nvPr/>
        </p:nvSpPr>
        <p:spPr>
          <a:xfrm>
            <a:off x="7741157" y="1598194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</a:rPr>
              <a:t>4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上有字&#10;&#10;描述已自动生成">
            <a:extLst>
              <a:ext uri="{FF2B5EF4-FFF2-40B4-BE49-F238E27FC236}">
                <a16:creationId xmlns:a16="http://schemas.microsoft.com/office/drawing/2014/main" id="{A9A10B2C-C784-372B-51E9-60A1245BB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2" name="Freeform 36">
            <a:extLst>
              <a:ext uri="{FF2B5EF4-FFF2-40B4-BE49-F238E27FC236}">
                <a16:creationId xmlns:a16="http://schemas.microsoft.com/office/drawing/2014/main" id="{F597A940-837B-71E6-32B6-592C31CAB8D7}"/>
              </a:ext>
            </a:extLst>
          </p:cNvPr>
          <p:cNvSpPr/>
          <p:nvPr/>
        </p:nvSpPr>
        <p:spPr>
          <a:xfrm>
            <a:off x="318233" y="6238329"/>
            <a:ext cx="2670500" cy="2668605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559BAEDC-F62E-0F05-3216-2EA2E85B233C}"/>
              </a:ext>
            </a:extLst>
          </p:cNvPr>
          <p:cNvGrpSpPr/>
          <p:nvPr/>
        </p:nvGrpSpPr>
        <p:grpSpPr>
          <a:xfrm>
            <a:off x="-436448" y="5811686"/>
            <a:ext cx="1509361" cy="1508290"/>
            <a:chOff x="0" y="0"/>
            <a:chExt cx="812800" cy="812800"/>
          </a:xfrm>
        </p:grpSpPr>
        <p:sp>
          <p:nvSpPr>
            <p:cNvPr id="5" name="Freeform 42">
              <a:extLst>
                <a:ext uri="{FF2B5EF4-FFF2-40B4-BE49-F238E27FC236}">
                  <a16:creationId xmlns:a16="http://schemas.microsoft.com/office/drawing/2014/main" id="{C4A92898-1B20-BA7E-FEA3-2C002CAF04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43">
              <a:extLst>
                <a:ext uri="{FF2B5EF4-FFF2-40B4-BE49-F238E27FC236}">
                  <a16:creationId xmlns:a16="http://schemas.microsoft.com/office/drawing/2014/main" id="{746D97AC-FD32-3F3D-C973-BB3F3BB823A5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0EE3E7A-2B9B-B181-9A54-26C9CA8234E0}"/>
              </a:ext>
            </a:extLst>
          </p:cNvPr>
          <p:cNvSpPr txBox="1">
            <a:spLocks/>
          </p:cNvSpPr>
          <p:nvPr/>
        </p:nvSpPr>
        <p:spPr>
          <a:xfrm>
            <a:off x="175104" y="248327"/>
            <a:ext cx="10515600" cy="8971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Part1: </a:t>
            </a:r>
            <a:r>
              <a:rPr lang="en-US" sz="2800"/>
              <a:t>Production data – </a:t>
            </a:r>
            <a:r>
              <a:rPr lang="en-US" altLang="zh-CN" sz="2800"/>
              <a:t>Pirarucu</a:t>
            </a:r>
            <a:endParaRPr lang="en-US" sz="3200"/>
          </a:p>
        </p:txBody>
      </p:sp>
      <p:pic>
        <p:nvPicPr>
          <p:cNvPr id="8" name="图片 7" descr="地图&#10;&#10;描述已自动生成">
            <a:extLst>
              <a:ext uri="{FF2B5EF4-FFF2-40B4-BE49-F238E27FC236}">
                <a16:creationId xmlns:a16="http://schemas.microsoft.com/office/drawing/2014/main" id="{AD283D5E-BAC7-9204-4720-EA57558D2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" y="1400582"/>
            <a:ext cx="4920684" cy="3853991"/>
          </a:xfrm>
          <a:prstGeom prst="rect">
            <a:avLst/>
          </a:prstGeom>
        </p:spPr>
      </p:pic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A9016E4E-9B09-C3B4-84B5-BF797E2663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1" r="17305"/>
          <a:stretch/>
        </p:blipFill>
        <p:spPr>
          <a:xfrm>
            <a:off x="2091640" y="3676034"/>
            <a:ext cx="3582188" cy="31570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5566CB-A8EC-8432-BAA6-670E9BBA251C}"/>
              </a:ext>
            </a:extLst>
          </p:cNvPr>
          <p:cNvSpPr txBox="1"/>
          <p:nvPr/>
        </p:nvSpPr>
        <p:spPr>
          <a:xfrm>
            <a:off x="318232" y="1031250"/>
            <a:ext cx="18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sites: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3881344A-675C-4920-8469-977A39EC21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5971990"/>
              </p:ext>
            </p:extLst>
          </p:nvPr>
        </p:nvGraphicFramePr>
        <p:xfrm>
          <a:off x="5658955" y="863069"/>
          <a:ext cx="6538711" cy="4391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F7DFEC7-EF78-B793-C158-8528D9A2E14B}"/>
              </a:ext>
            </a:extLst>
          </p:cNvPr>
          <p:cNvSpPr txBox="1"/>
          <p:nvPr/>
        </p:nvSpPr>
        <p:spPr>
          <a:xfrm>
            <a:off x="5940056" y="5317573"/>
            <a:ext cx="607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finding the origin of pirarucu last week, we have found the annual production of pirarucu from 2011 to 2021 and made a forecast based on the data to get the above results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6C1768-1BF9-4234-AD4C-C8EA29779E96}"/>
              </a:ext>
            </a:extLst>
          </p:cNvPr>
          <p:cNvSpPr txBox="1"/>
          <p:nvPr/>
        </p:nvSpPr>
        <p:spPr>
          <a:xfrm>
            <a:off x="5940056" y="6525335"/>
            <a:ext cx="4545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Source: </a:t>
            </a:r>
            <a:r>
              <a:rPr lang="pt-BR" altLang="zh-CN" sz="1400" b="0" i="0" u="none" strike="noStrike" baseline="0">
                <a:latin typeface="Calibri" panose="020F0502020204030204" pitchFamily="34" charset="0"/>
              </a:rPr>
              <a:t>Conab. (2022). Boletim da </a:t>
            </a:r>
            <a:r>
              <a:rPr lang="pt-BR" altLang="zh-CN" sz="1400" b="0" i="0" u="none" strike="noStrike" baseline="0" err="1">
                <a:latin typeface="Calibri" panose="020F0502020204030204" pitchFamily="34" charset="0"/>
              </a:rPr>
              <a:t>Sociobiodiversidade</a:t>
            </a:r>
            <a:r>
              <a:rPr lang="pt-BR" altLang="zh-CN" sz="1400" b="0" i="0" u="none" strike="noStrike" baseline="0">
                <a:latin typeface="Calibri" panose="020F0502020204030204" pitchFamily="34" charset="0"/>
              </a:rPr>
              <a:t>. In.</a:t>
            </a:r>
          </a:p>
        </p:txBody>
      </p:sp>
    </p:spTree>
    <p:extLst>
      <p:ext uri="{BB962C8B-B14F-4D97-AF65-F5344CB8AC3E}">
        <p14:creationId xmlns:p14="http://schemas.microsoft.com/office/powerpoint/2010/main" val="162494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上有字&#10;&#10;描述已自动生成">
            <a:extLst>
              <a:ext uri="{FF2B5EF4-FFF2-40B4-BE49-F238E27FC236}">
                <a16:creationId xmlns:a16="http://schemas.microsoft.com/office/drawing/2014/main" id="{A9A10B2C-C784-372B-51E9-60A1245BB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2" name="Freeform 36">
            <a:extLst>
              <a:ext uri="{FF2B5EF4-FFF2-40B4-BE49-F238E27FC236}">
                <a16:creationId xmlns:a16="http://schemas.microsoft.com/office/drawing/2014/main" id="{F597A940-837B-71E6-32B6-592C31CAB8D7}"/>
              </a:ext>
            </a:extLst>
          </p:cNvPr>
          <p:cNvSpPr/>
          <p:nvPr/>
        </p:nvSpPr>
        <p:spPr>
          <a:xfrm>
            <a:off x="318233" y="6238329"/>
            <a:ext cx="2670500" cy="2668605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559BAEDC-F62E-0F05-3216-2EA2E85B233C}"/>
              </a:ext>
            </a:extLst>
          </p:cNvPr>
          <p:cNvGrpSpPr/>
          <p:nvPr/>
        </p:nvGrpSpPr>
        <p:grpSpPr>
          <a:xfrm>
            <a:off x="-436448" y="5811686"/>
            <a:ext cx="1509361" cy="1508290"/>
            <a:chOff x="0" y="0"/>
            <a:chExt cx="812800" cy="812800"/>
          </a:xfrm>
        </p:grpSpPr>
        <p:sp>
          <p:nvSpPr>
            <p:cNvPr id="5" name="Freeform 42">
              <a:extLst>
                <a:ext uri="{FF2B5EF4-FFF2-40B4-BE49-F238E27FC236}">
                  <a16:creationId xmlns:a16="http://schemas.microsoft.com/office/drawing/2014/main" id="{C4A92898-1B20-BA7E-FEA3-2C002CAF04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43">
              <a:extLst>
                <a:ext uri="{FF2B5EF4-FFF2-40B4-BE49-F238E27FC236}">
                  <a16:creationId xmlns:a16="http://schemas.microsoft.com/office/drawing/2014/main" id="{746D97AC-FD32-3F3D-C973-BB3F3BB823A5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0EE3E7A-2B9B-B181-9A54-26C9CA8234E0}"/>
              </a:ext>
            </a:extLst>
          </p:cNvPr>
          <p:cNvSpPr txBox="1">
            <a:spLocks/>
          </p:cNvSpPr>
          <p:nvPr/>
        </p:nvSpPr>
        <p:spPr>
          <a:xfrm>
            <a:off x="175104" y="248327"/>
            <a:ext cx="10515600" cy="8971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Part1: </a:t>
            </a:r>
            <a:r>
              <a:rPr lang="en-US" altLang="zh-CN" sz="2800"/>
              <a:t>Production data</a:t>
            </a:r>
            <a:r>
              <a:rPr lang="en-US" altLang="zh-CN" sz="3200"/>
              <a:t> </a:t>
            </a:r>
            <a:r>
              <a:rPr lang="en-US" sz="2800"/>
              <a:t>– </a:t>
            </a:r>
            <a:r>
              <a:rPr lang="en-US" altLang="zh-CN" sz="2800"/>
              <a:t>Acai Fruit</a:t>
            </a:r>
            <a:endParaRPr lang="en-US" sz="32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5566CB-A8EC-8432-BAA6-670E9BBA251C}"/>
              </a:ext>
            </a:extLst>
          </p:cNvPr>
          <p:cNvSpPr txBox="1"/>
          <p:nvPr/>
        </p:nvSpPr>
        <p:spPr>
          <a:xfrm>
            <a:off x="318232" y="1031250"/>
            <a:ext cx="18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sites: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7" name="图片 16" descr="地图&#10;&#10;描述已自动生成">
            <a:extLst>
              <a:ext uri="{FF2B5EF4-FFF2-40B4-BE49-F238E27FC236}">
                <a16:creationId xmlns:a16="http://schemas.microsoft.com/office/drawing/2014/main" id="{E7FB774D-714F-BFEC-F920-D2F53364F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t="7417" r="22243"/>
          <a:stretch/>
        </p:blipFill>
        <p:spPr>
          <a:xfrm>
            <a:off x="175104" y="1408698"/>
            <a:ext cx="5982586" cy="3713119"/>
          </a:xfrm>
          <a:prstGeom prst="rect">
            <a:avLst/>
          </a:prstGeom>
        </p:spPr>
      </p:pic>
      <p:graphicFrame>
        <p:nvGraphicFramePr>
          <p:cNvPr id="18" name="Chart 8">
            <a:extLst>
              <a:ext uri="{FF2B5EF4-FFF2-40B4-BE49-F238E27FC236}">
                <a16:creationId xmlns:a16="http://schemas.microsoft.com/office/drawing/2014/main" id="{79F11C6E-A8A6-BBE5-35D3-75AB58DBCE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042720"/>
              </p:ext>
            </p:extLst>
          </p:nvPr>
        </p:nvGraphicFramePr>
        <p:xfrm>
          <a:off x="6039224" y="3184179"/>
          <a:ext cx="6152776" cy="349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12656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上有字&#10;&#10;描述已自动生成">
            <a:extLst>
              <a:ext uri="{FF2B5EF4-FFF2-40B4-BE49-F238E27FC236}">
                <a16:creationId xmlns:a16="http://schemas.microsoft.com/office/drawing/2014/main" id="{A9A10B2C-C784-372B-51E9-60A1245BB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2" name="Freeform 36">
            <a:extLst>
              <a:ext uri="{FF2B5EF4-FFF2-40B4-BE49-F238E27FC236}">
                <a16:creationId xmlns:a16="http://schemas.microsoft.com/office/drawing/2014/main" id="{F597A940-837B-71E6-32B6-592C31CAB8D7}"/>
              </a:ext>
            </a:extLst>
          </p:cNvPr>
          <p:cNvSpPr/>
          <p:nvPr/>
        </p:nvSpPr>
        <p:spPr>
          <a:xfrm>
            <a:off x="318233" y="6238329"/>
            <a:ext cx="2670500" cy="2668605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559BAEDC-F62E-0F05-3216-2EA2E85B233C}"/>
              </a:ext>
            </a:extLst>
          </p:cNvPr>
          <p:cNvGrpSpPr/>
          <p:nvPr/>
        </p:nvGrpSpPr>
        <p:grpSpPr>
          <a:xfrm>
            <a:off x="-436448" y="5811686"/>
            <a:ext cx="1509361" cy="1508290"/>
            <a:chOff x="0" y="0"/>
            <a:chExt cx="812800" cy="812800"/>
          </a:xfrm>
        </p:grpSpPr>
        <p:sp>
          <p:nvSpPr>
            <p:cNvPr id="5" name="Freeform 42">
              <a:extLst>
                <a:ext uri="{FF2B5EF4-FFF2-40B4-BE49-F238E27FC236}">
                  <a16:creationId xmlns:a16="http://schemas.microsoft.com/office/drawing/2014/main" id="{C4A92898-1B20-BA7E-FEA3-2C002CAF04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43">
              <a:extLst>
                <a:ext uri="{FF2B5EF4-FFF2-40B4-BE49-F238E27FC236}">
                  <a16:creationId xmlns:a16="http://schemas.microsoft.com/office/drawing/2014/main" id="{746D97AC-FD32-3F3D-C973-BB3F3BB823A5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0EE3E7A-2B9B-B181-9A54-26C9CA8234E0}"/>
              </a:ext>
            </a:extLst>
          </p:cNvPr>
          <p:cNvSpPr txBox="1">
            <a:spLocks/>
          </p:cNvSpPr>
          <p:nvPr/>
        </p:nvSpPr>
        <p:spPr>
          <a:xfrm>
            <a:off x="175104" y="248327"/>
            <a:ext cx="10515600" cy="8971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Part1: </a:t>
            </a:r>
            <a:r>
              <a:rPr lang="en-US" altLang="zh-CN" sz="2800"/>
              <a:t>Production data </a:t>
            </a:r>
            <a:r>
              <a:rPr lang="en-US" sz="2800"/>
              <a:t>– </a:t>
            </a:r>
            <a:r>
              <a:rPr lang="en-US" altLang="zh-CN" sz="2800"/>
              <a:t>Brazil Nuts</a:t>
            </a:r>
            <a:endParaRPr lang="en-US" sz="32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5566CB-A8EC-8432-BAA6-670E9BBA251C}"/>
              </a:ext>
            </a:extLst>
          </p:cNvPr>
          <p:cNvSpPr txBox="1"/>
          <p:nvPr/>
        </p:nvSpPr>
        <p:spPr>
          <a:xfrm>
            <a:off x="318232" y="1031250"/>
            <a:ext cx="18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sites: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4" name="Picture 66" descr="A map of the world with blue points&#10;&#10;Description automatically generated">
            <a:extLst>
              <a:ext uri="{FF2B5EF4-FFF2-40B4-BE49-F238E27FC236}">
                <a16:creationId xmlns:a16="http://schemas.microsoft.com/office/drawing/2014/main" id="{048ADF57-EAD4-5355-CA5F-ADA8D63B8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9" y="1400582"/>
            <a:ext cx="6266866" cy="3336133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77DDFE8-D067-A99E-6783-BA04924A49C2}"/>
              </a:ext>
              <a:ext uri="{147F2762-F138-4A5C-976F-8EAC2B608ADB}">
                <a16:predDERef xmlns:a16="http://schemas.microsoft.com/office/drawing/2014/main" pred="{38DC63B2-2344-13EA-5D6B-BD6A2FE871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242804"/>
              </p:ext>
            </p:extLst>
          </p:nvPr>
        </p:nvGraphicFramePr>
        <p:xfrm>
          <a:off x="6337589" y="3881870"/>
          <a:ext cx="5822375" cy="2686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26740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2FDFEE7B-0E09-789D-83B5-B6DEDD7E62BC}"/>
              </a:ext>
            </a:extLst>
          </p:cNvPr>
          <p:cNvSpPr/>
          <p:nvPr/>
        </p:nvSpPr>
        <p:spPr>
          <a:xfrm>
            <a:off x="318233" y="6238329"/>
            <a:ext cx="2670500" cy="2668605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742A86C8-0A77-FC85-2A33-12C016F2288F}"/>
              </a:ext>
            </a:extLst>
          </p:cNvPr>
          <p:cNvGrpSpPr/>
          <p:nvPr/>
        </p:nvGrpSpPr>
        <p:grpSpPr>
          <a:xfrm>
            <a:off x="-436448" y="5811686"/>
            <a:ext cx="1509361" cy="1508290"/>
            <a:chOff x="0" y="0"/>
            <a:chExt cx="812800" cy="812800"/>
          </a:xfrm>
        </p:grpSpPr>
        <p:sp>
          <p:nvSpPr>
            <p:cNvPr id="4" name="Freeform 42">
              <a:extLst>
                <a:ext uri="{FF2B5EF4-FFF2-40B4-BE49-F238E27FC236}">
                  <a16:creationId xmlns:a16="http://schemas.microsoft.com/office/drawing/2014/main" id="{B2AB2F23-AA97-7A0F-7B2E-61F74D2F58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43">
              <a:extLst>
                <a:ext uri="{FF2B5EF4-FFF2-40B4-BE49-F238E27FC236}">
                  <a16:creationId xmlns:a16="http://schemas.microsoft.com/office/drawing/2014/main" id="{5749FEB9-DE6E-93E0-E56C-B237D07AA9C3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F6F6369-EFC5-C8F1-920F-6DD0714FAE34}"/>
              </a:ext>
            </a:extLst>
          </p:cNvPr>
          <p:cNvSpPr txBox="1">
            <a:spLocks/>
          </p:cNvSpPr>
          <p:nvPr/>
        </p:nvSpPr>
        <p:spPr>
          <a:xfrm>
            <a:off x="175104" y="248327"/>
            <a:ext cx="10515600" cy="8971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Part1: </a:t>
            </a:r>
            <a:r>
              <a:rPr lang="en-US" sz="2800"/>
              <a:t>Production data – weighting</a:t>
            </a:r>
            <a:endParaRPr lang="en-US" sz="320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6571C4C-8EE6-4299-5196-646C3294B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834751"/>
              </p:ext>
            </p:extLst>
          </p:nvPr>
        </p:nvGraphicFramePr>
        <p:xfrm>
          <a:off x="2527989" y="2631526"/>
          <a:ext cx="9345778" cy="3946736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687032">
                  <a:extLst>
                    <a:ext uri="{9D8B030D-6E8A-4147-A177-3AD203B41FA5}">
                      <a16:colId xmlns:a16="http://schemas.microsoft.com/office/drawing/2014/main" val="3935908924"/>
                    </a:ext>
                  </a:extLst>
                </a:gridCol>
                <a:gridCol w="680566">
                  <a:extLst>
                    <a:ext uri="{9D8B030D-6E8A-4147-A177-3AD203B41FA5}">
                      <a16:colId xmlns:a16="http://schemas.microsoft.com/office/drawing/2014/main" val="1800250783"/>
                    </a:ext>
                  </a:extLst>
                </a:gridCol>
                <a:gridCol w="680566">
                  <a:extLst>
                    <a:ext uri="{9D8B030D-6E8A-4147-A177-3AD203B41FA5}">
                      <a16:colId xmlns:a16="http://schemas.microsoft.com/office/drawing/2014/main" val="1270779063"/>
                    </a:ext>
                  </a:extLst>
                </a:gridCol>
                <a:gridCol w="1955423">
                  <a:extLst>
                    <a:ext uri="{9D8B030D-6E8A-4147-A177-3AD203B41FA5}">
                      <a16:colId xmlns:a16="http://schemas.microsoft.com/office/drawing/2014/main" val="946689055"/>
                    </a:ext>
                  </a:extLst>
                </a:gridCol>
                <a:gridCol w="2099205">
                  <a:extLst>
                    <a:ext uri="{9D8B030D-6E8A-4147-A177-3AD203B41FA5}">
                      <a16:colId xmlns:a16="http://schemas.microsoft.com/office/drawing/2014/main" val="3520080408"/>
                    </a:ext>
                  </a:extLst>
                </a:gridCol>
                <a:gridCol w="1552837">
                  <a:extLst>
                    <a:ext uri="{9D8B030D-6E8A-4147-A177-3AD203B41FA5}">
                      <a16:colId xmlns:a16="http://schemas.microsoft.com/office/drawing/2014/main" val="1458400448"/>
                    </a:ext>
                  </a:extLst>
                </a:gridCol>
                <a:gridCol w="690149">
                  <a:extLst>
                    <a:ext uri="{9D8B030D-6E8A-4147-A177-3AD203B41FA5}">
                      <a16:colId xmlns:a16="http://schemas.microsoft.com/office/drawing/2014/main" val="1649810895"/>
                    </a:ext>
                  </a:extLst>
                </a:gridCol>
              </a:tblGrid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City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Latitude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Longitude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Acai Production (2022)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Brazil Nuts Production (2022)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Pirarucu Production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>
                          <a:effectLst/>
                        </a:rPr>
                        <a:t>Score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1227185813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Porto Velho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-8.7494526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-63.873543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111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1388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619.578512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4233476178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Nova Mamoré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-10.410486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-65.331375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126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64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66.1983471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2149717188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Buritis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-10.205494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-63.828194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722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224.754821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1892307450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err="1">
                          <a:effectLst/>
                        </a:rPr>
                        <a:t>Candeias</a:t>
                      </a:r>
                      <a:r>
                        <a:rPr lang="en-US" sz="700" u="none" strike="noStrike">
                          <a:effectLst/>
                        </a:rPr>
                        <a:t> do Jamari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-8.7949944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-63.701885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1.7768595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2299724847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Japurá</a:t>
                      </a:r>
                      <a:endParaRPr lang="en-US" sz="7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-1.8808469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-66.996765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129.571538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060536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Costa Marques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-12.436716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-64.227974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58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44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36.600551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2835228235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Guajará-Mirim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-10.780424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-65.332779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573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775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505.024793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389456805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São Francisco do Guaporé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-12.060998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-63.56683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3.44352617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459415317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Cacaulândia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-10.338004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-62.900723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38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11.8292011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3866906664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Vale do Anari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-9.8580809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-62.174141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34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10.584022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4251432042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Jaru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-10.431826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-62.478767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12.4517906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3417858690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Ji-Paraná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-10.877815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-61.927784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35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14.7520661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4028984281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err="1">
                          <a:effectLst/>
                        </a:rPr>
                        <a:t>Ouro</a:t>
                      </a:r>
                      <a:r>
                        <a:rPr lang="en-US" sz="700" u="none" strike="noStrike">
                          <a:effectLst/>
                        </a:rPr>
                        <a:t> Preto do Oeste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-10.717914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-62.25666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2.80165289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1661322618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Maraã</a:t>
                      </a:r>
                      <a:endParaRPr lang="en-US" sz="7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-1.8535579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-65.589775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106.123591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1035663"/>
                  </a:ext>
                </a:extLst>
              </a:tr>
              <a:tr h="24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Presidente Médici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-11.168664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-61.905762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>
                          <a:effectLst/>
                        </a:rPr>
                        <a:t>0.84297521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762" marR="3762" marT="3762" marB="0" anchor="ctr"/>
                </a:tc>
                <a:extLst>
                  <a:ext uri="{0D108BD9-81ED-4DB2-BD59-A6C34878D82A}">
                    <a16:rowId xmlns:a16="http://schemas.microsoft.com/office/drawing/2014/main" val="14928995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17F2FB3-8C78-A80E-1676-69215171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88929"/>
              </p:ext>
            </p:extLst>
          </p:nvPr>
        </p:nvGraphicFramePr>
        <p:xfrm>
          <a:off x="607367" y="1102517"/>
          <a:ext cx="3248706" cy="13156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82902">
                  <a:extLst>
                    <a:ext uri="{9D8B030D-6E8A-4147-A177-3AD203B41FA5}">
                      <a16:colId xmlns:a16="http://schemas.microsoft.com/office/drawing/2014/main" val="892300916"/>
                    </a:ext>
                  </a:extLst>
                </a:gridCol>
                <a:gridCol w="1082902">
                  <a:extLst>
                    <a:ext uri="{9D8B030D-6E8A-4147-A177-3AD203B41FA5}">
                      <a16:colId xmlns:a16="http://schemas.microsoft.com/office/drawing/2014/main" val="3686258611"/>
                    </a:ext>
                  </a:extLst>
                </a:gridCol>
                <a:gridCol w="1082902">
                  <a:extLst>
                    <a:ext uri="{9D8B030D-6E8A-4147-A177-3AD203B41FA5}">
                      <a16:colId xmlns:a16="http://schemas.microsoft.com/office/drawing/2014/main" val="2599986906"/>
                    </a:ext>
                  </a:extLst>
                </a:gridCol>
              </a:tblGrid>
              <a:tr h="508570"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 value (USD/kg)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7057429"/>
                  </a:ext>
                </a:extLst>
              </a:tr>
              <a:tr h="269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Acai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1.13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31%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7332332"/>
                  </a:ext>
                </a:extLst>
              </a:tr>
              <a:tr h="269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Brazil Nuts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1.53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42%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3884183"/>
                  </a:ext>
                </a:extLst>
              </a:tr>
              <a:tr h="269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Pirarucu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0.97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27%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808784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0247C11-25FF-23D6-6630-C62D5FCB6E6D}"/>
              </a:ext>
            </a:extLst>
          </p:cNvPr>
          <p:cNvSpPr txBox="1"/>
          <p:nvPr/>
        </p:nvSpPr>
        <p:spPr>
          <a:xfrm>
            <a:off x="4288336" y="1178873"/>
            <a:ext cx="4545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Source: </a:t>
            </a:r>
            <a:r>
              <a:rPr lang="pt-BR" altLang="zh-CN" sz="1400" b="0" i="0" u="none" strike="noStrike" baseline="0">
                <a:latin typeface="Calibri" panose="020F0502020204030204" pitchFamily="34" charset="0"/>
              </a:rPr>
              <a:t>Conab. (2022). Boletim da </a:t>
            </a:r>
            <a:r>
              <a:rPr lang="pt-BR" altLang="zh-CN" sz="1400" b="0" i="0" u="none" strike="noStrike" baseline="0" err="1">
                <a:latin typeface="Calibri" panose="020F0502020204030204" pitchFamily="34" charset="0"/>
              </a:rPr>
              <a:t>Sociobiodiversidade</a:t>
            </a:r>
            <a:r>
              <a:rPr lang="pt-BR" altLang="zh-CN" sz="1400" b="0" i="0" u="none" strike="noStrike" baseline="0">
                <a:latin typeface="Calibri" panose="020F0502020204030204" pitchFamily="34" charset="0"/>
              </a:rPr>
              <a:t>. In.</a:t>
            </a:r>
          </a:p>
        </p:txBody>
      </p:sp>
    </p:spTree>
    <p:extLst>
      <p:ext uri="{BB962C8B-B14F-4D97-AF65-F5344CB8AC3E}">
        <p14:creationId xmlns:p14="http://schemas.microsoft.com/office/powerpoint/2010/main" val="409042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"/>
            <a:ext cx="6367813" cy="3581895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2822137" y="3459451"/>
            <a:ext cx="5521584" cy="269838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0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2614639" y="669041"/>
            <a:ext cx="5521584" cy="7412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0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088" y="2909772"/>
            <a:ext cx="3607010" cy="1038455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37567" y="2465972"/>
            <a:ext cx="1511524" cy="1510591"/>
            <a:chOff x="0" y="0"/>
            <a:chExt cx="2058416" cy="205714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563948" y="4108199"/>
            <a:ext cx="4090693" cy="1101978"/>
            <a:chOff x="0" y="0"/>
            <a:chExt cx="4075811" cy="14479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solidFill>
                <a:srgbClr val="1C5739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783803" y="3699130"/>
            <a:ext cx="1509472" cy="1509472"/>
            <a:chOff x="0" y="0"/>
            <a:chExt cx="2055622" cy="2055622"/>
          </a:xfrm>
          <a:solidFill>
            <a:srgbClr val="1C5739"/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58308" y="5354586"/>
            <a:ext cx="4412554" cy="1069131"/>
            <a:chOff x="0" y="0"/>
            <a:chExt cx="4074414" cy="14471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608490" y="4932602"/>
            <a:ext cx="1508912" cy="1510591"/>
            <a:chOff x="0" y="0"/>
            <a:chExt cx="2054860" cy="205714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288112" y="5483413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Production data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53185" y="4231157"/>
            <a:ext cx="2265297" cy="272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Ports and Airports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95252" y="2993985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ts val="215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 Matrix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2222" y="3214214"/>
            <a:ext cx="3658875" cy="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132" normalizeH="0" baseline="0" noProof="0">
                <a:ln>
                  <a:noFill/>
                </a:ln>
                <a:solidFill>
                  <a:srgbClr val="04050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ts val="37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132" normalizeH="0" baseline="0" noProof="0">
                <a:ln>
                  <a:noFill/>
                </a:ln>
                <a:solidFill>
                  <a:srgbClr val="04050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</a:t>
            </a:r>
            <a:r>
              <a:rPr kumimoji="0" lang="en-US" sz="3750" b="0" i="0" u="none" strike="noStrike" kern="1200" cap="none" spc="132" normalizeH="0" baseline="0" noProof="0">
                <a:ln>
                  <a:noFill/>
                </a:ln>
                <a:solidFill>
                  <a:srgbClr val="04050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3790" b="0" i="0" u="none" strike="noStrike" kern="1200" cap="none" spc="132" normalizeH="0" baseline="0" noProof="0">
              <a:ln>
                <a:noFill/>
              </a:ln>
              <a:solidFill>
                <a:srgbClr val="04050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47582" y="4277336"/>
            <a:ext cx="2543537" cy="629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Introduces data types and their sources, data processing methods, etc.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91252" y="5764690"/>
            <a:ext cx="2735862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Filling in missing data from previous weeks processes and making predictions.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53185" y="4536021"/>
            <a:ext cx="3222790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Identify airports and ports where relevant products can be exported and classify them in OD matrix.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95252" y="3281899"/>
            <a:ext cx="2644178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 QGIS to plot distance matrices for waterways as well as roadways.</a:t>
            </a:r>
          </a:p>
        </p:txBody>
      </p:sp>
      <p:pic>
        <p:nvPicPr>
          <p:cNvPr id="41" name="图片 40" descr="屏幕上有字&#10;&#10;描述已自动生成">
            <a:extLst>
              <a:ext uri="{FF2B5EF4-FFF2-40B4-BE49-F238E27FC236}">
                <a16:creationId xmlns:a16="http://schemas.microsoft.com/office/drawing/2014/main" id="{B5BD8586-6B17-083E-8744-1797DBB2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D0C7651-53C0-7027-2F93-CA8895E22FF3}"/>
              </a:ext>
            </a:extLst>
          </p:cNvPr>
          <p:cNvSpPr txBox="1"/>
          <p:nvPr/>
        </p:nvSpPr>
        <p:spPr>
          <a:xfrm>
            <a:off x="4196663" y="5345819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612D7C2-A1B3-7E11-005D-AD3DBB6C2114}"/>
              </a:ext>
            </a:extLst>
          </p:cNvPr>
          <p:cNvSpPr txBox="1"/>
          <p:nvPr/>
        </p:nvSpPr>
        <p:spPr>
          <a:xfrm>
            <a:off x="5363610" y="4149624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6CA2475-9663-4402-D440-B12AAD156A2A}"/>
              </a:ext>
            </a:extLst>
          </p:cNvPr>
          <p:cNvSpPr txBox="1"/>
          <p:nvPr/>
        </p:nvSpPr>
        <p:spPr>
          <a:xfrm>
            <a:off x="6604671" y="2902993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ACE7F66B-B946-4F92-F84E-872B7D1A0EC8}"/>
              </a:ext>
            </a:extLst>
          </p:cNvPr>
          <p:cNvGrpSpPr/>
          <p:nvPr/>
        </p:nvGrpSpPr>
        <p:grpSpPr>
          <a:xfrm>
            <a:off x="7897574" y="1604973"/>
            <a:ext cx="3607010" cy="1038455"/>
            <a:chOff x="0" y="0"/>
            <a:chExt cx="4076640" cy="1449360"/>
          </a:xfrm>
        </p:grpSpPr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17E794C2-242A-BA9F-86A1-07C83F4D2AAB}"/>
                </a:ext>
              </a:extLst>
            </p:cNvPr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Group 17">
            <a:extLst>
              <a:ext uri="{FF2B5EF4-FFF2-40B4-BE49-F238E27FC236}">
                <a16:creationId xmlns:a16="http://schemas.microsoft.com/office/drawing/2014/main" id="{916937AA-88C3-ADBA-834F-A4427533C32D}"/>
              </a:ext>
            </a:extLst>
          </p:cNvPr>
          <p:cNvGrpSpPr/>
          <p:nvPr/>
        </p:nvGrpSpPr>
        <p:grpSpPr>
          <a:xfrm>
            <a:off x="7167507" y="1158745"/>
            <a:ext cx="1511524" cy="1510591"/>
            <a:chOff x="0" y="0"/>
            <a:chExt cx="2058416" cy="205714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51E8EE48-47A8-47DB-F550-4F6D3C371951}"/>
                </a:ext>
              </a:extLst>
            </p:cNvPr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" name="TextBox 33">
            <a:extLst>
              <a:ext uri="{FF2B5EF4-FFF2-40B4-BE49-F238E27FC236}">
                <a16:creationId xmlns:a16="http://schemas.microsoft.com/office/drawing/2014/main" id="{84D9009B-0724-1509-9646-119510993124}"/>
              </a:ext>
            </a:extLst>
          </p:cNvPr>
          <p:cNvSpPr txBox="1"/>
          <p:nvPr/>
        </p:nvSpPr>
        <p:spPr>
          <a:xfrm>
            <a:off x="8831738" y="1689186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ts val="215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Data-modes</a:t>
            </a: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708E7FA9-5484-DF5A-EF29-F57D26E6A330}"/>
              </a:ext>
            </a:extLst>
          </p:cNvPr>
          <p:cNvSpPr txBox="1"/>
          <p:nvPr/>
        </p:nvSpPr>
        <p:spPr>
          <a:xfrm>
            <a:off x="8831738" y="1977100"/>
            <a:ext cx="2445862" cy="42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Parameters of the available modes.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BAA4514-DFD1-16D6-26E3-F547B04B02D7}"/>
              </a:ext>
            </a:extLst>
          </p:cNvPr>
          <p:cNvSpPr txBox="1"/>
          <p:nvPr/>
        </p:nvSpPr>
        <p:spPr>
          <a:xfrm>
            <a:off x="7741157" y="1598194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94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302AA-99C3-79C6-8710-B6271BFEA9E5}"/>
              </a:ext>
            </a:extLst>
          </p:cNvPr>
          <p:cNvSpPr txBox="1">
            <a:spLocks/>
          </p:cNvSpPr>
          <p:nvPr/>
        </p:nvSpPr>
        <p:spPr>
          <a:xfrm>
            <a:off x="175104" y="248327"/>
            <a:ext cx="10515600" cy="8971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Part2: </a:t>
            </a:r>
            <a:r>
              <a:rPr lang="en-US" sz="3200"/>
              <a:t>Ports and airports that can be used for export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77B7B71-AC9B-A537-4990-89E449F39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858925"/>
              </p:ext>
            </p:extLst>
          </p:nvPr>
        </p:nvGraphicFramePr>
        <p:xfrm>
          <a:off x="175104" y="1008007"/>
          <a:ext cx="8165805" cy="450174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58084">
                  <a:extLst>
                    <a:ext uri="{9D8B030D-6E8A-4147-A177-3AD203B41FA5}">
                      <a16:colId xmlns:a16="http://schemas.microsoft.com/office/drawing/2014/main" val="3883468146"/>
                    </a:ext>
                  </a:extLst>
                </a:gridCol>
                <a:gridCol w="2511843">
                  <a:extLst>
                    <a:ext uri="{9D8B030D-6E8A-4147-A177-3AD203B41FA5}">
                      <a16:colId xmlns:a16="http://schemas.microsoft.com/office/drawing/2014/main" val="1658171182"/>
                    </a:ext>
                  </a:extLst>
                </a:gridCol>
                <a:gridCol w="676621">
                  <a:extLst>
                    <a:ext uri="{9D8B030D-6E8A-4147-A177-3AD203B41FA5}">
                      <a16:colId xmlns:a16="http://schemas.microsoft.com/office/drawing/2014/main" val="976876933"/>
                    </a:ext>
                  </a:extLst>
                </a:gridCol>
                <a:gridCol w="676621">
                  <a:extLst>
                    <a:ext uri="{9D8B030D-6E8A-4147-A177-3AD203B41FA5}">
                      <a16:colId xmlns:a16="http://schemas.microsoft.com/office/drawing/2014/main" val="2761741924"/>
                    </a:ext>
                  </a:extLst>
                </a:gridCol>
                <a:gridCol w="1955716">
                  <a:extLst>
                    <a:ext uri="{9D8B030D-6E8A-4147-A177-3AD203B41FA5}">
                      <a16:colId xmlns:a16="http://schemas.microsoft.com/office/drawing/2014/main" val="3289726050"/>
                    </a:ext>
                  </a:extLst>
                </a:gridCol>
                <a:gridCol w="1686920">
                  <a:extLst>
                    <a:ext uri="{9D8B030D-6E8A-4147-A177-3AD203B41FA5}">
                      <a16:colId xmlns:a16="http://schemas.microsoft.com/office/drawing/2014/main" val="4281270395"/>
                    </a:ext>
                  </a:extLst>
                </a:gridCol>
              </a:tblGrid>
              <a:tr h="195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Latitude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Longitude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Product 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Capacity (</a:t>
                      </a:r>
                      <a:r>
                        <a:rPr lang="en-US" sz="1100" b="1" u="none" strike="noStrike" err="1">
                          <a:effectLst/>
                        </a:rPr>
                        <a:t>tonnes</a:t>
                      </a:r>
                      <a:r>
                        <a:rPr lang="en-US" sz="1100" b="1" u="none" strike="noStrike">
                          <a:effectLst/>
                        </a:rPr>
                        <a:t> per year)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3900812124"/>
                  </a:ext>
                </a:extLst>
              </a:tr>
              <a:tr h="195902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Port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Santos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-23.9659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-46.3019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bulk cargo (grain and sugar)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&gt;50,000,000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4044497325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</a:t>
                      </a:r>
                      <a:r>
                        <a:rPr lang="en-US" sz="1000" u="none" strike="noStrike" err="1">
                          <a:effectLst/>
                        </a:rPr>
                        <a:t>Paranaguá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-25.5183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-48.5075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grain, sugar and coffee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60,000,000 (grain: 45,000,000)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2478765431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Rio Grande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-32.1100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-52.0971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grain and meat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&gt;40,000,000 (grain:25,000,000)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2143576653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Itaqui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-2.5632 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-44.3659 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grain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&gt;30,000,000(grain:25,000,000)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3868172518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Suape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-8.3939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-34.9780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liquid and solid bulk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&gt;20,000,000(liquid:10,000,000)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871157526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Vitória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-20.3155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-40.3388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grain, sugar and coffee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&gt;10,000,000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1686209678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Aratu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-12.7778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-38.5225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liquid bulk (biofuels and fertilisers)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&gt;10,000,000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1388102700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highlight>
                            <a:srgbClr val="FFFF00"/>
                          </a:highlight>
                        </a:rPr>
                        <a:t>Porto de Manaus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highlight>
                            <a:srgbClr val="FFFF00"/>
                          </a:highlight>
                        </a:rPr>
                        <a:t>-3.1390 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highlight>
                            <a:srgbClr val="FFFF00"/>
                          </a:highlight>
                        </a:rPr>
                        <a:t>-60.0245 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highlight>
                            <a:srgbClr val="FFFF00"/>
                          </a:highlight>
                        </a:rPr>
                        <a:t>products from the Amazon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highlight>
                            <a:srgbClr val="FFFF00"/>
                          </a:highlight>
                        </a:rPr>
                        <a:t>2,000,000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2093074652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</a:t>
                      </a:r>
                      <a:r>
                        <a:rPr lang="en-US" sz="1000" u="none" strike="noStrike" err="1">
                          <a:effectLst/>
                        </a:rPr>
                        <a:t>Itapoá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-26.1155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-48.6132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bulk agricultural 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1,500,000 TEUs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3301048403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Porto de São Francisco do Sul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-26.2390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-48.6342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grain and timber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&gt;13,000,000 (grain: &gt;8,000,000)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3512896869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São Luís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-2.5632 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-44.3659 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grain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&gt;25,000,000 (grain: 20,000,000)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4149482804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Porto de Itaguaí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-22.9326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-43.8225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grain and biofuels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10,000,000 + 20,000,000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3068756352"/>
                  </a:ext>
                </a:extLst>
              </a:tr>
              <a:tr h="195902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Airport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BRGIG - Internacional de Galeao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-22.8123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-43.2510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4231541481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BRSTM - Santarem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-2.4247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-54.7858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998004938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BRMEU - Monte Dourado Airport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-0.8882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-52.5995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3121130243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BRBEL - Val De Cans Intl (Belem)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-1.3822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-48.4767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2787966000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BRITB - </a:t>
                      </a:r>
                      <a:r>
                        <a:rPr lang="en-US" sz="900" u="none" strike="noStrike" err="1">
                          <a:effectLst/>
                        </a:rPr>
                        <a:t>Cachimbo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-9.3339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-54.9651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81033727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BRVCP - Internacional de Campinas/</a:t>
                      </a:r>
                      <a:r>
                        <a:rPr lang="en-US" sz="900" u="none" strike="noStrike" err="1">
                          <a:effectLst/>
                        </a:rPr>
                        <a:t>Viracopos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-23.0074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-47.1433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2864602645"/>
                  </a:ext>
                </a:extLst>
              </a:tr>
              <a:tr h="191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BRGRU - Internacional de </a:t>
                      </a:r>
                      <a:r>
                        <a:rPr lang="pt-BR" sz="900" u="none" strike="noStrike" err="1">
                          <a:effectLst/>
                        </a:rPr>
                        <a:t>Sao</a:t>
                      </a:r>
                      <a:r>
                        <a:rPr lang="pt-BR" sz="900" u="none" strike="noStrike">
                          <a:effectLst/>
                        </a:rPr>
                        <a:t> Paulo - Guarulhos</a:t>
                      </a:r>
                      <a:endParaRPr lang="pt-BR" sz="900" b="0" i="0" u="none" strike="noStrike">
                        <a:solidFill>
                          <a:srgbClr val="FF0000"/>
                        </a:solidFill>
                        <a:effectLst/>
                        <a:latin typeface="等线 (正文)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-23.4290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-46.4794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FF0000"/>
                        </a:solidFill>
                        <a:effectLst/>
                        <a:latin typeface="等线 (正文)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FF0000"/>
                        </a:solidFill>
                        <a:effectLst/>
                        <a:latin typeface="等线 (正文)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3662497082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BRMAO - Internacional Eduardo Gomes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-3.0321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-60.0465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3954754339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BRATM - Altamira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-3.2531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-52.2487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3103186242"/>
                  </a:ext>
                </a:extLst>
              </a:tr>
              <a:tr h="195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  <a:highlight>
                            <a:srgbClr val="FFFF00"/>
                          </a:highlight>
                        </a:rPr>
                        <a:t>Pinto Martins – Fortaleza International Airport</a:t>
                      </a:r>
                      <a:endParaRPr lang="pt-BR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highlight>
                            <a:srgbClr val="FFFF00"/>
                          </a:highlight>
                        </a:rPr>
                        <a:t>3.7756 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highlight>
                            <a:srgbClr val="FFFF00"/>
                          </a:highlight>
                        </a:rPr>
                        <a:t>-38.5326 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highlight>
                            <a:srgbClr val="FFFF00"/>
                          </a:highlight>
                        </a:rPr>
                        <a:t>Fruit and Fish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highlight>
                            <a:srgbClr val="FFFF00"/>
                          </a:highlight>
                        </a:rPr>
                        <a:t>70,000</a:t>
                      </a:r>
                      <a:endParaRPr lang="en-US" altLang="zh-CN" sz="1000" b="1" i="0" u="none" strike="noStrike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114" marR="3114" marT="3114" marB="0" anchor="ctr"/>
                </a:tc>
                <a:extLst>
                  <a:ext uri="{0D108BD9-81ED-4DB2-BD59-A6C34878D82A}">
                    <a16:rowId xmlns:a16="http://schemas.microsoft.com/office/drawing/2014/main" val="1790820984"/>
                  </a:ext>
                </a:extLst>
              </a:tr>
            </a:tbl>
          </a:graphicData>
        </a:graphic>
      </p:graphicFrame>
      <p:pic>
        <p:nvPicPr>
          <p:cNvPr id="6" name="图片 5" descr="地图&#10;&#10;描述已自动生成">
            <a:extLst>
              <a:ext uri="{FF2B5EF4-FFF2-40B4-BE49-F238E27FC236}">
                <a16:creationId xmlns:a16="http://schemas.microsoft.com/office/drawing/2014/main" id="{F9BB9E1B-A0BE-B81A-4176-5654717E0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707" y="1747814"/>
            <a:ext cx="5250808" cy="5032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32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0">
            <a:extLst>
              <a:ext uri="{FF2B5EF4-FFF2-40B4-BE49-F238E27FC236}">
                <a16:creationId xmlns:a16="http://schemas.microsoft.com/office/drawing/2014/main" id="{CAFA942A-EA42-17C1-349B-8C6AD4800A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42874" y="142875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69847BD3-E452-9B0E-0DDD-89ECB70FFC87}"/>
              </a:ext>
            </a:extLst>
          </p:cNvPr>
          <p:cNvSpPr txBox="1"/>
          <p:nvPr/>
        </p:nvSpPr>
        <p:spPr>
          <a:xfrm>
            <a:off x="-493071" y="142609"/>
            <a:ext cx="40871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+mn-lt"/>
              </a:rPr>
              <a:t>Overview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grpSp>
        <p:nvGrpSpPr>
          <p:cNvPr id="266" name="Group 10">
            <a:extLst>
              <a:ext uri="{FF2B5EF4-FFF2-40B4-BE49-F238E27FC236}">
                <a16:creationId xmlns:a16="http://schemas.microsoft.com/office/drawing/2014/main" id="{7231CFF3-D360-25DC-2E93-55E79B011BAA}"/>
              </a:ext>
            </a:extLst>
          </p:cNvPr>
          <p:cNvGrpSpPr/>
          <p:nvPr/>
        </p:nvGrpSpPr>
        <p:grpSpPr>
          <a:xfrm>
            <a:off x="3296362" y="1044128"/>
            <a:ext cx="776411" cy="1273606"/>
            <a:chOff x="0" y="0"/>
            <a:chExt cx="1451520" cy="2381040"/>
          </a:xfrm>
        </p:grpSpPr>
        <p:sp>
          <p:nvSpPr>
            <p:cNvPr id="267" name="Freeform 11">
              <a:extLst>
                <a:ext uri="{FF2B5EF4-FFF2-40B4-BE49-F238E27FC236}">
                  <a16:creationId xmlns:a16="http://schemas.microsoft.com/office/drawing/2014/main" id="{5F9474C0-B2DF-4B6C-8C44-9436A72A28FB}"/>
                </a:ext>
              </a:extLst>
            </p:cNvPr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68" name="Group 12">
            <a:extLst>
              <a:ext uri="{FF2B5EF4-FFF2-40B4-BE49-F238E27FC236}">
                <a16:creationId xmlns:a16="http://schemas.microsoft.com/office/drawing/2014/main" id="{7D8B0497-CC3E-E051-3C8D-1A38493FFE15}"/>
              </a:ext>
            </a:extLst>
          </p:cNvPr>
          <p:cNvGrpSpPr/>
          <p:nvPr/>
        </p:nvGrpSpPr>
        <p:grpSpPr>
          <a:xfrm>
            <a:off x="3389947" y="1479319"/>
            <a:ext cx="217210" cy="403610"/>
            <a:chOff x="0" y="0"/>
            <a:chExt cx="406080" cy="754560"/>
          </a:xfrm>
        </p:grpSpPr>
        <p:sp>
          <p:nvSpPr>
            <p:cNvPr id="269" name="Freeform 13">
              <a:extLst>
                <a:ext uri="{FF2B5EF4-FFF2-40B4-BE49-F238E27FC236}">
                  <a16:creationId xmlns:a16="http://schemas.microsoft.com/office/drawing/2014/main" id="{0098D402-00B3-624B-6DD7-E1EBEE5471F0}"/>
                </a:ext>
              </a:extLst>
            </p:cNvPr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70" name="Group 14">
            <a:extLst>
              <a:ext uri="{FF2B5EF4-FFF2-40B4-BE49-F238E27FC236}">
                <a16:creationId xmlns:a16="http://schemas.microsoft.com/office/drawing/2014/main" id="{C083C961-4E4F-44B9-45AE-5DF1EE263FE9}"/>
              </a:ext>
            </a:extLst>
          </p:cNvPr>
          <p:cNvGrpSpPr/>
          <p:nvPr/>
        </p:nvGrpSpPr>
        <p:grpSpPr>
          <a:xfrm>
            <a:off x="3594062" y="1162361"/>
            <a:ext cx="5589695" cy="1025201"/>
            <a:chOff x="0" y="0"/>
            <a:chExt cx="7374240" cy="1916640"/>
          </a:xfrm>
        </p:grpSpPr>
        <p:sp>
          <p:nvSpPr>
            <p:cNvPr id="271" name="Freeform 15">
              <a:extLst>
                <a:ext uri="{FF2B5EF4-FFF2-40B4-BE49-F238E27FC236}">
                  <a16:creationId xmlns:a16="http://schemas.microsoft.com/office/drawing/2014/main" id="{CAC9A1D2-DB17-3C42-DAD7-239F27C3BFF4}"/>
                </a:ext>
              </a:extLst>
            </p:cNvPr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72" name="Group 16">
            <a:extLst>
              <a:ext uri="{FF2B5EF4-FFF2-40B4-BE49-F238E27FC236}">
                <a16:creationId xmlns:a16="http://schemas.microsoft.com/office/drawing/2014/main" id="{C6B3E661-4438-CA7F-1AB7-58DE52FBBCFB}"/>
              </a:ext>
            </a:extLst>
          </p:cNvPr>
          <p:cNvGrpSpPr/>
          <p:nvPr/>
        </p:nvGrpSpPr>
        <p:grpSpPr>
          <a:xfrm>
            <a:off x="8383034" y="2308386"/>
            <a:ext cx="883854" cy="1273606"/>
            <a:chOff x="0" y="0"/>
            <a:chExt cx="1452240" cy="2381040"/>
          </a:xfrm>
        </p:grpSpPr>
        <p:sp>
          <p:nvSpPr>
            <p:cNvPr id="273" name="Freeform 17">
              <a:extLst>
                <a:ext uri="{FF2B5EF4-FFF2-40B4-BE49-F238E27FC236}">
                  <a16:creationId xmlns:a16="http://schemas.microsoft.com/office/drawing/2014/main" id="{C048749D-F2B3-43A5-5E2D-AA44B3A49283}"/>
                </a:ext>
              </a:extLst>
            </p:cNvPr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74" name="Group 18">
            <a:extLst>
              <a:ext uri="{FF2B5EF4-FFF2-40B4-BE49-F238E27FC236}">
                <a16:creationId xmlns:a16="http://schemas.microsoft.com/office/drawing/2014/main" id="{D60871EC-23EF-D98F-282B-EF1EDAF9D61F}"/>
              </a:ext>
            </a:extLst>
          </p:cNvPr>
          <p:cNvGrpSpPr/>
          <p:nvPr/>
        </p:nvGrpSpPr>
        <p:grpSpPr>
          <a:xfrm>
            <a:off x="8918453" y="2743577"/>
            <a:ext cx="247146" cy="403610"/>
            <a:chOff x="0" y="0"/>
            <a:chExt cx="406080" cy="754560"/>
          </a:xfrm>
        </p:grpSpPr>
        <p:sp>
          <p:nvSpPr>
            <p:cNvPr id="275" name="Freeform 19">
              <a:extLst>
                <a:ext uri="{FF2B5EF4-FFF2-40B4-BE49-F238E27FC236}">
                  <a16:creationId xmlns:a16="http://schemas.microsoft.com/office/drawing/2014/main" id="{E8F23C38-FCE7-B6EE-13B9-7CD8A914C48D}"/>
                </a:ext>
              </a:extLst>
            </p:cNvPr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76" name="Group 20">
            <a:extLst>
              <a:ext uri="{FF2B5EF4-FFF2-40B4-BE49-F238E27FC236}">
                <a16:creationId xmlns:a16="http://schemas.microsoft.com/office/drawing/2014/main" id="{9E431A2B-556F-AFA5-BA48-ECE03BC478F8}"/>
              </a:ext>
            </a:extLst>
          </p:cNvPr>
          <p:cNvGrpSpPr/>
          <p:nvPr/>
        </p:nvGrpSpPr>
        <p:grpSpPr>
          <a:xfrm>
            <a:off x="3307083" y="2426619"/>
            <a:ext cx="5632834" cy="1025201"/>
            <a:chOff x="0" y="0"/>
            <a:chExt cx="7377120" cy="1916640"/>
          </a:xfrm>
        </p:grpSpPr>
        <p:sp>
          <p:nvSpPr>
            <p:cNvPr id="277" name="Freeform 21">
              <a:extLst>
                <a:ext uri="{FF2B5EF4-FFF2-40B4-BE49-F238E27FC236}">
                  <a16:creationId xmlns:a16="http://schemas.microsoft.com/office/drawing/2014/main" id="{0F1AD384-E7E1-5AEC-4496-856357263C10}"/>
                </a:ext>
              </a:extLst>
            </p:cNvPr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278" name="Freeform 22">
            <a:extLst>
              <a:ext uri="{FF2B5EF4-FFF2-40B4-BE49-F238E27FC236}">
                <a16:creationId xmlns:a16="http://schemas.microsoft.com/office/drawing/2014/main" id="{0E1E48BF-F59A-6D2F-5F05-484DE7F3FE40}"/>
              </a:ext>
            </a:extLst>
          </p:cNvPr>
          <p:cNvSpPr/>
          <p:nvPr/>
        </p:nvSpPr>
        <p:spPr>
          <a:xfrm>
            <a:off x="4245170" y="1307671"/>
            <a:ext cx="565056" cy="672685"/>
          </a:xfrm>
          <a:custGeom>
            <a:avLst/>
            <a:gdLst/>
            <a:ahLst/>
            <a:cxnLst/>
            <a:rect l="l" t="t" r="r" b="b"/>
            <a:pathLst>
              <a:path w="847584" h="1009028">
                <a:moveTo>
                  <a:pt x="0" y="0"/>
                </a:moveTo>
                <a:lnTo>
                  <a:pt x="847584" y="0"/>
                </a:lnTo>
                <a:lnTo>
                  <a:pt x="847584" y="1009028"/>
                </a:lnTo>
                <a:lnTo>
                  <a:pt x="0" y="100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279" name="Group 23">
            <a:extLst>
              <a:ext uri="{FF2B5EF4-FFF2-40B4-BE49-F238E27FC236}">
                <a16:creationId xmlns:a16="http://schemas.microsoft.com/office/drawing/2014/main" id="{72539C7D-9868-35E2-785B-C3CED0D47AE2}"/>
              </a:ext>
            </a:extLst>
          </p:cNvPr>
          <p:cNvGrpSpPr/>
          <p:nvPr/>
        </p:nvGrpSpPr>
        <p:grpSpPr>
          <a:xfrm>
            <a:off x="3195081" y="3789095"/>
            <a:ext cx="776411" cy="1273606"/>
            <a:chOff x="0" y="0"/>
            <a:chExt cx="1451520" cy="2381040"/>
          </a:xfrm>
        </p:grpSpPr>
        <p:sp>
          <p:nvSpPr>
            <p:cNvPr id="280" name="Freeform 24">
              <a:extLst>
                <a:ext uri="{FF2B5EF4-FFF2-40B4-BE49-F238E27FC236}">
                  <a16:creationId xmlns:a16="http://schemas.microsoft.com/office/drawing/2014/main" id="{CBC26889-8208-C8D6-B843-C61223238AD6}"/>
                </a:ext>
              </a:extLst>
            </p:cNvPr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81" name="Group 25">
            <a:extLst>
              <a:ext uri="{FF2B5EF4-FFF2-40B4-BE49-F238E27FC236}">
                <a16:creationId xmlns:a16="http://schemas.microsoft.com/office/drawing/2014/main" id="{FD9102EC-39B0-7245-D60A-EC9F0FCE19FC}"/>
              </a:ext>
            </a:extLst>
          </p:cNvPr>
          <p:cNvGrpSpPr/>
          <p:nvPr/>
        </p:nvGrpSpPr>
        <p:grpSpPr>
          <a:xfrm>
            <a:off x="3288667" y="4224286"/>
            <a:ext cx="217210" cy="403610"/>
            <a:chOff x="0" y="0"/>
            <a:chExt cx="406080" cy="754560"/>
          </a:xfrm>
        </p:grpSpPr>
        <p:sp>
          <p:nvSpPr>
            <p:cNvPr id="282" name="Freeform 26">
              <a:extLst>
                <a:ext uri="{FF2B5EF4-FFF2-40B4-BE49-F238E27FC236}">
                  <a16:creationId xmlns:a16="http://schemas.microsoft.com/office/drawing/2014/main" id="{059A1999-53BF-8E99-42FF-6E007D37F2FD}"/>
                </a:ext>
              </a:extLst>
            </p:cNvPr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83" name="Group 27">
            <a:extLst>
              <a:ext uri="{FF2B5EF4-FFF2-40B4-BE49-F238E27FC236}">
                <a16:creationId xmlns:a16="http://schemas.microsoft.com/office/drawing/2014/main" id="{FDF33C55-8075-75A4-4CFE-4FB4A5DCEDFE}"/>
              </a:ext>
            </a:extLst>
          </p:cNvPr>
          <p:cNvGrpSpPr/>
          <p:nvPr/>
        </p:nvGrpSpPr>
        <p:grpSpPr>
          <a:xfrm>
            <a:off x="3492782" y="3907327"/>
            <a:ext cx="5683137" cy="1025201"/>
            <a:chOff x="0" y="0"/>
            <a:chExt cx="7374240" cy="1916640"/>
          </a:xfrm>
        </p:grpSpPr>
        <p:sp>
          <p:nvSpPr>
            <p:cNvPr id="284" name="Freeform 28">
              <a:extLst>
                <a:ext uri="{FF2B5EF4-FFF2-40B4-BE49-F238E27FC236}">
                  <a16:creationId xmlns:a16="http://schemas.microsoft.com/office/drawing/2014/main" id="{9AC74AD4-CEA7-A6FB-0450-89F5FEED4E31}"/>
                </a:ext>
              </a:extLst>
            </p:cNvPr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85" name="Group 29">
            <a:extLst>
              <a:ext uri="{FF2B5EF4-FFF2-40B4-BE49-F238E27FC236}">
                <a16:creationId xmlns:a16="http://schemas.microsoft.com/office/drawing/2014/main" id="{F7405AD0-9079-873A-A778-63B4E329DA67}"/>
              </a:ext>
            </a:extLst>
          </p:cNvPr>
          <p:cNvGrpSpPr/>
          <p:nvPr/>
        </p:nvGrpSpPr>
        <p:grpSpPr>
          <a:xfrm>
            <a:off x="8387733" y="5180790"/>
            <a:ext cx="760115" cy="1273606"/>
            <a:chOff x="0" y="0"/>
            <a:chExt cx="1452240" cy="2381040"/>
          </a:xfrm>
        </p:grpSpPr>
        <p:sp>
          <p:nvSpPr>
            <p:cNvPr id="286" name="Freeform 30">
              <a:extLst>
                <a:ext uri="{FF2B5EF4-FFF2-40B4-BE49-F238E27FC236}">
                  <a16:creationId xmlns:a16="http://schemas.microsoft.com/office/drawing/2014/main" id="{148DFB67-218B-8C72-8BA4-8AC64AFF35EE}"/>
                </a:ext>
              </a:extLst>
            </p:cNvPr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87" name="Group 31">
            <a:extLst>
              <a:ext uri="{FF2B5EF4-FFF2-40B4-BE49-F238E27FC236}">
                <a16:creationId xmlns:a16="http://schemas.microsoft.com/office/drawing/2014/main" id="{3665FD7D-410A-5AAF-28C0-26489A0A4DC0}"/>
              </a:ext>
            </a:extLst>
          </p:cNvPr>
          <p:cNvGrpSpPr/>
          <p:nvPr/>
        </p:nvGrpSpPr>
        <p:grpSpPr>
          <a:xfrm>
            <a:off x="8834015" y="5615981"/>
            <a:ext cx="212546" cy="403610"/>
            <a:chOff x="0" y="0"/>
            <a:chExt cx="406080" cy="754560"/>
          </a:xfrm>
        </p:grpSpPr>
        <p:sp>
          <p:nvSpPr>
            <p:cNvPr id="288" name="Freeform 32">
              <a:extLst>
                <a:ext uri="{FF2B5EF4-FFF2-40B4-BE49-F238E27FC236}">
                  <a16:creationId xmlns:a16="http://schemas.microsoft.com/office/drawing/2014/main" id="{C9D92365-A67B-71E9-8618-DDBFE7568CCC}"/>
                </a:ext>
              </a:extLst>
            </p:cNvPr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89" name="Group 33">
            <a:extLst>
              <a:ext uri="{FF2B5EF4-FFF2-40B4-BE49-F238E27FC236}">
                <a16:creationId xmlns:a16="http://schemas.microsoft.com/office/drawing/2014/main" id="{D9762F86-3163-109C-3D71-F34D1DDE6FD8}"/>
              </a:ext>
            </a:extLst>
          </p:cNvPr>
          <p:cNvGrpSpPr/>
          <p:nvPr/>
        </p:nvGrpSpPr>
        <p:grpSpPr>
          <a:xfrm>
            <a:off x="3253891" y="5322151"/>
            <a:ext cx="5651932" cy="1050088"/>
            <a:chOff x="0" y="0"/>
            <a:chExt cx="7434580" cy="1963166"/>
          </a:xfrm>
        </p:grpSpPr>
        <p:sp>
          <p:nvSpPr>
            <p:cNvPr id="290" name="Freeform 34">
              <a:extLst>
                <a:ext uri="{FF2B5EF4-FFF2-40B4-BE49-F238E27FC236}">
                  <a16:creationId xmlns:a16="http://schemas.microsoft.com/office/drawing/2014/main" id="{1B20EA4A-6A0D-D592-3E02-7E79BCB8122C}"/>
                </a:ext>
              </a:extLst>
            </p:cNvPr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291" name="Freeform 35">
            <a:extLst>
              <a:ext uri="{FF2B5EF4-FFF2-40B4-BE49-F238E27FC236}">
                <a16:creationId xmlns:a16="http://schemas.microsoft.com/office/drawing/2014/main" id="{9A3BCCA1-FD13-B9CE-3642-50B671387C8C}"/>
              </a:ext>
            </a:extLst>
          </p:cNvPr>
          <p:cNvSpPr/>
          <p:nvPr/>
        </p:nvSpPr>
        <p:spPr>
          <a:xfrm>
            <a:off x="7608430" y="2550271"/>
            <a:ext cx="740359" cy="714321"/>
          </a:xfrm>
          <a:custGeom>
            <a:avLst/>
            <a:gdLst/>
            <a:ahLst/>
            <a:cxnLst/>
            <a:rect l="l" t="t" r="r" b="b"/>
            <a:pathLst>
              <a:path w="976021" h="1071481">
                <a:moveTo>
                  <a:pt x="0" y="0"/>
                </a:moveTo>
                <a:lnTo>
                  <a:pt x="976021" y="0"/>
                </a:lnTo>
                <a:lnTo>
                  <a:pt x="976021" y="1071480"/>
                </a:lnTo>
                <a:lnTo>
                  <a:pt x="0" y="10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292" name="Freeform 36">
            <a:extLst>
              <a:ext uri="{FF2B5EF4-FFF2-40B4-BE49-F238E27FC236}">
                <a16:creationId xmlns:a16="http://schemas.microsoft.com/office/drawing/2014/main" id="{23DB6C22-7F86-6650-047B-26916281E0ED}"/>
              </a:ext>
            </a:extLst>
          </p:cNvPr>
          <p:cNvSpPr/>
          <p:nvPr/>
        </p:nvSpPr>
        <p:spPr>
          <a:xfrm>
            <a:off x="4116024" y="4121022"/>
            <a:ext cx="619204" cy="597813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293" name="Freeform 37">
            <a:extLst>
              <a:ext uri="{FF2B5EF4-FFF2-40B4-BE49-F238E27FC236}">
                <a16:creationId xmlns:a16="http://schemas.microsoft.com/office/drawing/2014/main" id="{C6DAF145-E1AC-065B-B415-B6DA66566279}"/>
              </a:ext>
            </a:extLst>
          </p:cNvPr>
          <p:cNvSpPr/>
          <p:nvPr/>
        </p:nvSpPr>
        <p:spPr>
          <a:xfrm>
            <a:off x="7567065" y="5529188"/>
            <a:ext cx="572241" cy="584798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294" name="TextBox 39">
            <a:extLst>
              <a:ext uri="{FF2B5EF4-FFF2-40B4-BE49-F238E27FC236}">
                <a16:creationId xmlns:a16="http://schemas.microsoft.com/office/drawing/2014/main" id="{08DFE347-D4FD-7488-B971-30D66D36CB73}"/>
              </a:ext>
            </a:extLst>
          </p:cNvPr>
          <p:cNvSpPr txBox="1"/>
          <p:nvPr/>
        </p:nvSpPr>
        <p:spPr>
          <a:xfrm>
            <a:off x="4787857" y="4050596"/>
            <a:ext cx="397488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spc="95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 of criteria and</a:t>
            </a:r>
          </a:p>
          <a:p>
            <a:pPr>
              <a:spcBef>
                <a:spcPct val="0"/>
              </a:spcBef>
            </a:pPr>
            <a:r>
              <a:rPr lang="en-US" sz="2400" spc="95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Supportive literature reviews</a:t>
            </a:r>
          </a:p>
        </p:txBody>
      </p:sp>
      <p:sp>
        <p:nvSpPr>
          <p:cNvPr id="295" name="TextBox 40">
            <a:extLst>
              <a:ext uri="{FF2B5EF4-FFF2-40B4-BE49-F238E27FC236}">
                <a16:creationId xmlns:a16="http://schemas.microsoft.com/office/drawing/2014/main" id="{42330891-1CD0-E668-23FC-9ACCA3B46ED7}"/>
              </a:ext>
            </a:extLst>
          </p:cNvPr>
          <p:cNvSpPr txBox="1"/>
          <p:nvPr/>
        </p:nvSpPr>
        <p:spPr>
          <a:xfrm>
            <a:off x="2564535" y="1384069"/>
            <a:ext cx="653021" cy="4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  <a:spcBef>
                <a:spcPct val="0"/>
              </a:spcBef>
            </a:pPr>
            <a:r>
              <a:rPr lang="en-US" sz="2921" spc="286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id="296" name="TextBox 41">
            <a:extLst>
              <a:ext uri="{FF2B5EF4-FFF2-40B4-BE49-F238E27FC236}">
                <a16:creationId xmlns:a16="http://schemas.microsoft.com/office/drawing/2014/main" id="{A11D3130-D417-9676-06BB-CF5294A92675}"/>
              </a:ext>
            </a:extLst>
          </p:cNvPr>
          <p:cNvSpPr txBox="1"/>
          <p:nvPr/>
        </p:nvSpPr>
        <p:spPr>
          <a:xfrm>
            <a:off x="2519534" y="2720956"/>
            <a:ext cx="743021" cy="44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  <a:spcBef>
                <a:spcPct val="0"/>
              </a:spcBef>
            </a:pPr>
            <a:r>
              <a:rPr lang="en-US" sz="2921" spc="286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id="298" name="TextBox 43">
            <a:extLst>
              <a:ext uri="{FF2B5EF4-FFF2-40B4-BE49-F238E27FC236}">
                <a16:creationId xmlns:a16="http://schemas.microsoft.com/office/drawing/2014/main" id="{EDBDAE08-3774-0266-BBE1-C990D711B5BE}"/>
              </a:ext>
            </a:extLst>
          </p:cNvPr>
          <p:cNvSpPr txBox="1"/>
          <p:nvPr/>
        </p:nvSpPr>
        <p:spPr>
          <a:xfrm>
            <a:off x="2559607" y="4121022"/>
            <a:ext cx="653021" cy="4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  <a:spcBef>
                <a:spcPct val="0"/>
              </a:spcBef>
            </a:pPr>
            <a:r>
              <a:rPr lang="en-US" sz="2921" spc="286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id="299" name="TextBox 44">
            <a:extLst>
              <a:ext uri="{FF2B5EF4-FFF2-40B4-BE49-F238E27FC236}">
                <a16:creationId xmlns:a16="http://schemas.microsoft.com/office/drawing/2014/main" id="{15DA459D-D531-38FF-B805-8641EEAEFFB6}"/>
              </a:ext>
            </a:extLst>
          </p:cNvPr>
          <p:cNvSpPr txBox="1"/>
          <p:nvPr/>
        </p:nvSpPr>
        <p:spPr>
          <a:xfrm>
            <a:off x="2559608" y="5529188"/>
            <a:ext cx="653021" cy="4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  <a:spcBef>
                <a:spcPct val="0"/>
              </a:spcBef>
            </a:pPr>
            <a:r>
              <a:rPr lang="en-US" sz="2921" spc="286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id="302" name="Freeform 2">
            <a:extLst>
              <a:ext uri="{FF2B5EF4-FFF2-40B4-BE49-F238E27FC236}">
                <a16:creationId xmlns:a16="http://schemas.microsoft.com/office/drawing/2014/main" id="{C4E0A34E-47DB-3C31-2CB9-B16BAAB9BDA9}"/>
              </a:ext>
            </a:extLst>
          </p:cNvPr>
          <p:cNvSpPr/>
          <p:nvPr/>
        </p:nvSpPr>
        <p:spPr>
          <a:xfrm>
            <a:off x="9463543" y="4384822"/>
            <a:ext cx="3772181" cy="3745077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03" name="Group 3">
            <a:extLst>
              <a:ext uri="{FF2B5EF4-FFF2-40B4-BE49-F238E27FC236}">
                <a16:creationId xmlns:a16="http://schemas.microsoft.com/office/drawing/2014/main" id="{02A1950A-897C-038B-A6CB-497892BA81EA}"/>
              </a:ext>
            </a:extLst>
          </p:cNvPr>
          <p:cNvGrpSpPr/>
          <p:nvPr/>
        </p:nvGrpSpPr>
        <p:grpSpPr>
          <a:xfrm>
            <a:off x="10882662" y="3676281"/>
            <a:ext cx="2085109" cy="2085109"/>
            <a:chOff x="0" y="0"/>
            <a:chExt cx="812800" cy="812800"/>
          </a:xfrm>
        </p:grpSpPr>
        <p:sp>
          <p:nvSpPr>
            <p:cNvPr id="304" name="Freeform 4">
              <a:extLst>
                <a:ext uri="{FF2B5EF4-FFF2-40B4-BE49-F238E27FC236}">
                  <a16:creationId xmlns:a16="http://schemas.microsoft.com/office/drawing/2014/main" id="{5DDD14BD-7321-FE1F-E66E-0765E29C585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" name="TextBox 5">
              <a:extLst>
                <a:ext uri="{FF2B5EF4-FFF2-40B4-BE49-F238E27FC236}">
                  <a16:creationId xmlns:a16="http://schemas.microsoft.com/office/drawing/2014/main" id="{F1FB14D4-369A-44F9-27C4-C980A6798262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6" name="TextBox 39">
            <a:extLst>
              <a:ext uri="{FF2B5EF4-FFF2-40B4-BE49-F238E27FC236}">
                <a16:creationId xmlns:a16="http://schemas.microsoft.com/office/drawing/2014/main" id="{F4F4D769-F622-A424-21D8-A5C9FCB211AF}"/>
              </a:ext>
            </a:extLst>
          </p:cNvPr>
          <p:cNvSpPr txBox="1"/>
          <p:nvPr/>
        </p:nvSpPr>
        <p:spPr>
          <a:xfrm>
            <a:off x="4766424" y="2584021"/>
            <a:ext cx="3696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spc="95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processing</a:t>
            </a:r>
          </a:p>
          <a:p>
            <a:pPr>
              <a:spcBef>
                <a:spcPct val="0"/>
              </a:spcBef>
            </a:pPr>
            <a:r>
              <a:rPr lang="en-US" altLang="zh-CN" sz="2400" spc="95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Modelling</a:t>
            </a:r>
            <a:endParaRPr lang="en-US" sz="2400" spc="95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" name="TextBox 39">
            <a:extLst>
              <a:ext uri="{FF2B5EF4-FFF2-40B4-BE49-F238E27FC236}">
                <a16:creationId xmlns:a16="http://schemas.microsoft.com/office/drawing/2014/main" id="{6F91B1BA-40F4-AA67-FEFC-CB99D865C309}"/>
              </a:ext>
            </a:extLst>
          </p:cNvPr>
          <p:cNvSpPr txBox="1"/>
          <p:nvPr/>
        </p:nvSpPr>
        <p:spPr>
          <a:xfrm>
            <a:off x="4925969" y="1466026"/>
            <a:ext cx="36968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spc="95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Strategies Outline</a:t>
            </a:r>
            <a:endParaRPr lang="en-US" sz="2400" spc="95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8" name="TextBox 39">
            <a:extLst>
              <a:ext uri="{FF2B5EF4-FFF2-40B4-BE49-F238E27FC236}">
                <a16:creationId xmlns:a16="http://schemas.microsoft.com/office/drawing/2014/main" id="{710AC9BE-F3F1-A07B-991A-EF6474E9C37D}"/>
              </a:ext>
            </a:extLst>
          </p:cNvPr>
          <p:cNvSpPr txBox="1"/>
          <p:nvPr/>
        </p:nvSpPr>
        <p:spPr>
          <a:xfrm>
            <a:off x="4810226" y="5602070"/>
            <a:ext cx="36968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spc="95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week plan</a:t>
            </a:r>
          </a:p>
        </p:txBody>
      </p:sp>
      <p:pic>
        <p:nvPicPr>
          <p:cNvPr id="2" name="图片 1" descr="屏幕上有字&#10;&#10;描述已自动生成">
            <a:extLst>
              <a:ext uri="{FF2B5EF4-FFF2-40B4-BE49-F238E27FC236}">
                <a16:creationId xmlns:a16="http://schemas.microsoft.com/office/drawing/2014/main" id="{E793B50E-AE9B-B765-4DDA-B3E6A5F0F4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4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"/>
            <a:ext cx="6367813" cy="3581895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2822137" y="3459451"/>
            <a:ext cx="5521584" cy="269838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0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2614639" y="669041"/>
            <a:ext cx="5521584" cy="7412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0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088" y="2909772"/>
            <a:ext cx="3606951" cy="1038429"/>
            <a:chOff x="0" y="0"/>
            <a:chExt cx="4076573" cy="14493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solidFill>
                <a:srgbClr val="1C5739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37567" y="2465972"/>
            <a:ext cx="1511524" cy="1510591"/>
            <a:chOff x="0" y="0"/>
            <a:chExt cx="2058416" cy="2057146"/>
          </a:xfrm>
          <a:solidFill>
            <a:srgbClr val="1C5739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563948" y="4108199"/>
            <a:ext cx="4090693" cy="1101978"/>
            <a:chOff x="0" y="0"/>
            <a:chExt cx="4075811" cy="14479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783803" y="3699130"/>
            <a:ext cx="1509472" cy="1509472"/>
            <a:chOff x="0" y="0"/>
            <a:chExt cx="2055622" cy="205562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58308" y="5354586"/>
            <a:ext cx="4412554" cy="1069131"/>
            <a:chOff x="0" y="0"/>
            <a:chExt cx="4074414" cy="14471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608490" y="4932602"/>
            <a:ext cx="1508927" cy="1510513"/>
            <a:chOff x="0" y="0"/>
            <a:chExt cx="2054880" cy="205704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288112" y="5483413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Production data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53185" y="4231157"/>
            <a:ext cx="2265297" cy="272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Ports and Airports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95252" y="2993985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ts val="215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 Matrix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2222" y="3214214"/>
            <a:ext cx="3658875" cy="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132" normalizeH="0" baseline="0" noProof="0">
                <a:ln>
                  <a:noFill/>
                </a:ln>
                <a:solidFill>
                  <a:srgbClr val="04050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ts val="37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132" normalizeH="0" baseline="0" noProof="0">
                <a:ln>
                  <a:noFill/>
                </a:ln>
                <a:solidFill>
                  <a:srgbClr val="04050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</a:t>
            </a:r>
            <a:r>
              <a:rPr kumimoji="0" lang="en-US" sz="3750" b="0" i="0" u="none" strike="noStrike" kern="1200" cap="none" spc="132" normalizeH="0" baseline="0" noProof="0">
                <a:ln>
                  <a:noFill/>
                </a:ln>
                <a:solidFill>
                  <a:srgbClr val="04050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3790" b="0" i="0" u="none" strike="noStrike" kern="1200" cap="none" spc="132" normalizeH="0" baseline="0" noProof="0">
              <a:ln>
                <a:noFill/>
              </a:ln>
              <a:solidFill>
                <a:srgbClr val="04050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47582" y="4277336"/>
            <a:ext cx="2543537" cy="629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Introduces data types and their sources, data processing methods, etc.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91252" y="5764690"/>
            <a:ext cx="2735862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Filling in missing data from previous weeks processes and making predictions.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53185" y="4536021"/>
            <a:ext cx="3222790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Identify airports and ports where relevant products can be exported and classify them in OD matrix.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95252" y="3281899"/>
            <a:ext cx="2644178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 QGIS to plot distance matrices for waterways as well as roadways.</a:t>
            </a:r>
          </a:p>
        </p:txBody>
      </p:sp>
      <p:pic>
        <p:nvPicPr>
          <p:cNvPr id="41" name="图片 40" descr="屏幕上有字&#10;&#10;描述已自动生成">
            <a:extLst>
              <a:ext uri="{FF2B5EF4-FFF2-40B4-BE49-F238E27FC236}">
                <a16:creationId xmlns:a16="http://schemas.microsoft.com/office/drawing/2014/main" id="{B5BD8586-6B17-083E-8744-1797DBB2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D0C7651-53C0-7027-2F93-CA8895E22FF3}"/>
              </a:ext>
            </a:extLst>
          </p:cNvPr>
          <p:cNvSpPr txBox="1"/>
          <p:nvPr/>
        </p:nvSpPr>
        <p:spPr>
          <a:xfrm>
            <a:off x="4196663" y="5345819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612D7C2-A1B3-7E11-005D-AD3DBB6C2114}"/>
              </a:ext>
            </a:extLst>
          </p:cNvPr>
          <p:cNvSpPr txBox="1"/>
          <p:nvPr/>
        </p:nvSpPr>
        <p:spPr>
          <a:xfrm>
            <a:off x="5363610" y="4149624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6CA2475-9663-4402-D440-B12AAD156A2A}"/>
              </a:ext>
            </a:extLst>
          </p:cNvPr>
          <p:cNvSpPr txBox="1"/>
          <p:nvPr/>
        </p:nvSpPr>
        <p:spPr>
          <a:xfrm>
            <a:off x="6604671" y="2902993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ACE7F66B-B946-4F92-F84E-872B7D1A0EC8}"/>
              </a:ext>
            </a:extLst>
          </p:cNvPr>
          <p:cNvGrpSpPr/>
          <p:nvPr/>
        </p:nvGrpSpPr>
        <p:grpSpPr>
          <a:xfrm>
            <a:off x="7897574" y="1604973"/>
            <a:ext cx="3607010" cy="1038455"/>
            <a:chOff x="0" y="0"/>
            <a:chExt cx="4076640" cy="1449360"/>
          </a:xfrm>
        </p:grpSpPr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17E794C2-242A-BA9F-86A1-07C83F4D2AAB}"/>
                </a:ext>
              </a:extLst>
            </p:cNvPr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Group 17">
            <a:extLst>
              <a:ext uri="{FF2B5EF4-FFF2-40B4-BE49-F238E27FC236}">
                <a16:creationId xmlns:a16="http://schemas.microsoft.com/office/drawing/2014/main" id="{916937AA-88C3-ADBA-834F-A4427533C32D}"/>
              </a:ext>
            </a:extLst>
          </p:cNvPr>
          <p:cNvGrpSpPr/>
          <p:nvPr/>
        </p:nvGrpSpPr>
        <p:grpSpPr>
          <a:xfrm>
            <a:off x="7167507" y="1158745"/>
            <a:ext cx="1511524" cy="1510591"/>
            <a:chOff x="0" y="0"/>
            <a:chExt cx="2058416" cy="205714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51E8EE48-47A8-47DB-F550-4F6D3C371951}"/>
                </a:ext>
              </a:extLst>
            </p:cNvPr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" name="TextBox 33">
            <a:extLst>
              <a:ext uri="{FF2B5EF4-FFF2-40B4-BE49-F238E27FC236}">
                <a16:creationId xmlns:a16="http://schemas.microsoft.com/office/drawing/2014/main" id="{84D9009B-0724-1509-9646-119510993124}"/>
              </a:ext>
            </a:extLst>
          </p:cNvPr>
          <p:cNvSpPr txBox="1"/>
          <p:nvPr/>
        </p:nvSpPr>
        <p:spPr>
          <a:xfrm>
            <a:off x="8831738" y="1689186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ts val="215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Data-modes</a:t>
            </a: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708E7FA9-5484-DF5A-EF29-F57D26E6A330}"/>
              </a:ext>
            </a:extLst>
          </p:cNvPr>
          <p:cNvSpPr txBox="1"/>
          <p:nvPr/>
        </p:nvSpPr>
        <p:spPr>
          <a:xfrm>
            <a:off x="8831738" y="1977100"/>
            <a:ext cx="2445862" cy="42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Parameters of the available modes.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BAA4514-DFD1-16D6-26E3-F547B04B02D7}"/>
              </a:ext>
            </a:extLst>
          </p:cNvPr>
          <p:cNvSpPr txBox="1"/>
          <p:nvPr/>
        </p:nvSpPr>
        <p:spPr>
          <a:xfrm>
            <a:off x="7741157" y="1598194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174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699521" y="5373794"/>
            <a:ext cx="2537714" cy="1388821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4" name="Freeform 4"/>
          <p:cNvSpPr/>
          <p:nvPr/>
        </p:nvSpPr>
        <p:spPr>
          <a:xfrm>
            <a:off x="-1601933" y="-1570074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1075182" y="259024"/>
            <a:ext cx="4463875" cy="5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200" b="1" spc="151">
                <a:solidFill>
                  <a:srgbClr val="040506"/>
                </a:solidFill>
                <a:latin typeface="+mj-lt"/>
              </a:rPr>
              <a:t>Part 3: OD Matrix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02228" y="4584843"/>
            <a:ext cx="3642588" cy="29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894" spc="185">
                <a:solidFill>
                  <a:srgbClr val="FFFFFF"/>
                </a:solidFill>
                <a:latin typeface="Open Sauce"/>
              </a:rPr>
              <a:t>Sales</a:t>
            </a:r>
          </a:p>
        </p:txBody>
      </p:sp>
      <p:pic>
        <p:nvPicPr>
          <p:cNvPr id="12" name="图片 11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7D3C1356-F3B0-0696-F6B9-CCABE7223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2" y="984381"/>
            <a:ext cx="4360963" cy="2887428"/>
          </a:xfrm>
          <a:prstGeom prst="rect">
            <a:avLst/>
          </a:prstGeom>
        </p:spPr>
      </p:pic>
      <p:pic>
        <p:nvPicPr>
          <p:cNvPr id="13" name="Picture 1" descr="A map of a country&#10;&#10;Description automatically generated">
            <a:extLst>
              <a:ext uri="{FF2B5EF4-FFF2-40B4-BE49-F238E27FC236}">
                <a16:creationId xmlns:a16="http://schemas.microsoft.com/office/drawing/2014/main" id="{60CD3881-69C0-50D6-7463-F42C6BCBF8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87" t="14177" r="15201" b="11516"/>
          <a:stretch/>
        </p:blipFill>
        <p:spPr>
          <a:xfrm>
            <a:off x="942606" y="3907308"/>
            <a:ext cx="3359622" cy="2513276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34CE093-994B-3248-1BFC-E4BD0904E6EF}"/>
              </a:ext>
            </a:extLst>
          </p:cNvPr>
          <p:cNvSpPr/>
          <p:nvPr/>
        </p:nvSpPr>
        <p:spPr>
          <a:xfrm>
            <a:off x="3374571" y="3662300"/>
            <a:ext cx="1569914" cy="54873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Highway</a:t>
            </a:r>
            <a:endParaRPr lang="zh-CN" altLang="en-US"/>
          </a:p>
        </p:txBody>
      </p:sp>
      <p:pic>
        <p:nvPicPr>
          <p:cNvPr id="19" name="图片 18" descr="表格&#10;&#10;描述已自动生成">
            <a:extLst>
              <a:ext uri="{FF2B5EF4-FFF2-40B4-BE49-F238E27FC236}">
                <a16:creationId xmlns:a16="http://schemas.microsoft.com/office/drawing/2014/main" id="{F56F1725-FC8C-B7FD-DA65-966211BDFF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0"/>
          <a:stretch/>
        </p:blipFill>
        <p:spPr>
          <a:xfrm>
            <a:off x="5966196" y="818664"/>
            <a:ext cx="5737912" cy="3344821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C8DE5AF-785E-272F-D773-1C1D373CBB02}"/>
              </a:ext>
            </a:extLst>
          </p:cNvPr>
          <p:cNvSpPr/>
          <p:nvPr/>
        </p:nvSpPr>
        <p:spPr>
          <a:xfrm>
            <a:off x="5856798" y="3040272"/>
            <a:ext cx="1569914" cy="54873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Waterway</a:t>
            </a:r>
            <a:endParaRPr lang="zh-CN" altLang="en-US"/>
          </a:p>
        </p:txBody>
      </p:sp>
      <p:pic>
        <p:nvPicPr>
          <p:cNvPr id="21" name="Picture 12" descr="A map of a river&#10;&#10;Description automatically generated">
            <a:extLst>
              <a:ext uri="{FF2B5EF4-FFF2-40B4-BE49-F238E27FC236}">
                <a16:creationId xmlns:a16="http://schemas.microsoft.com/office/drawing/2014/main" id="{A86033AC-AE83-6811-D882-297C27FC42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629" t="15454" r="19278" b="-204"/>
          <a:stretch/>
        </p:blipFill>
        <p:spPr>
          <a:xfrm>
            <a:off x="6652029" y="3662029"/>
            <a:ext cx="3738637" cy="2809038"/>
          </a:xfrm>
          <a:prstGeom prst="rect">
            <a:avLst/>
          </a:prstGeom>
        </p:spPr>
      </p:pic>
      <p:sp>
        <p:nvSpPr>
          <p:cNvPr id="23" name="文本框 6">
            <a:extLst>
              <a:ext uri="{FF2B5EF4-FFF2-40B4-BE49-F238E27FC236}">
                <a16:creationId xmlns:a16="http://schemas.microsoft.com/office/drawing/2014/main" id="{72872FAC-0147-294C-9842-FC4E11ACF189}"/>
              </a:ext>
            </a:extLst>
          </p:cNvPr>
          <p:cNvSpPr txBox="1"/>
          <p:nvPr/>
        </p:nvSpPr>
        <p:spPr>
          <a:xfrm>
            <a:off x="6373625" y="6454254"/>
            <a:ext cx="568396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>
                <a:cs typeface="Segoe UI"/>
              </a:rPr>
              <a:t>Waterway,   Town,          Existing Waterway,         Shortest Path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5DF361-2930-93D3-24CB-3AA4A3CF9864}"/>
              </a:ext>
            </a:extLst>
          </p:cNvPr>
          <p:cNvSpPr/>
          <p:nvPr/>
        </p:nvSpPr>
        <p:spPr>
          <a:xfrm>
            <a:off x="7284796" y="6587062"/>
            <a:ext cx="58615" cy="586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15">
            <a:extLst>
              <a:ext uri="{FF2B5EF4-FFF2-40B4-BE49-F238E27FC236}">
                <a16:creationId xmlns:a16="http://schemas.microsoft.com/office/drawing/2014/main" id="{867CE579-2529-DE29-6A83-02BBD1F4FB96}"/>
              </a:ext>
            </a:extLst>
          </p:cNvPr>
          <p:cNvCxnSpPr>
            <a:cxnSpLocks/>
          </p:cNvCxnSpPr>
          <p:nvPr/>
        </p:nvCxnSpPr>
        <p:spPr>
          <a:xfrm flipV="1">
            <a:off x="7878849" y="6600544"/>
            <a:ext cx="225307" cy="4117"/>
          </a:xfrm>
          <a:prstGeom prst="straightConnector1">
            <a:avLst/>
          </a:prstGeom>
          <a:ln w="57150">
            <a:solidFill>
              <a:srgbClr val="81DD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6">
            <a:extLst>
              <a:ext uri="{FF2B5EF4-FFF2-40B4-BE49-F238E27FC236}">
                <a16:creationId xmlns:a16="http://schemas.microsoft.com/office/drawing/2014/main" id="{A44D7B58-87A5-FB5F-0328-B2EF71E3CA6E}"/>
              </a:ext>
            </a:extLst>
          </p:cNvPr>
          <p:cNvCxnSpPr>
            <a:cxnSpLocks/>
          </p:cNvCxnSpPr>
          <p:nvPr/>
        </p:nvCxnSpPr>
        <p:spPr>
          <a:xfrm flipV="1">
            <a:off x="9626961" y="6616370"/>
            <a:ext cx="225307" cy="4117"/>
          </a:xfrm>
          <a:prstGeom prst="straightConnector1">
            <a:avLst/>
          </a:prstGeom>
          <a:ln w="57150">
            <a:solidFill>
              <a:srgbClr val="DB5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6">
            <a:extLst>
              <a:ext uri="{FF2B5EF4-FFF2-40B4-BE49-F238E27FC236}">
                <a16:creationId xmlns:a16="http://schemas.microsoft.com/office/drawing/2014/main" id="{60D30BF6-F2B1-0340-EB08-4FF6294F3CDB}"/>
              </a:ext>
            </a:extLst>
          </p:cNvPr>
          <p:cNvSpPr txBox="1"/>
          <p:nvPr/>
        </p:nvSpPr>
        <p:spPr>
          <a:xfrm>
            <a:off x="457637" y="6454254"/>
            <a:ext cx="568396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 b="1">
                <a:cs typeface="Segoe UI"/>
              </a:rPr>
              <a:t>2014 Highway</a:t>
            </a:r>
            <a:r>
              <a:rPr lang="en-US" altLang="zh-CN" sz="1400">
                <a:cs typeface="Segoe UI"/>
              </a:rPr>
              <a:t>,       Town,        Existing Highway,          Shortest Path</a:t>
            </a:r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9DD044AC-B464-F4F7-9FE5-1E50C05846CF}"/>
              </a:ext>
            </a:extLst>
          </p:cNvPr>
          <p:cNvSpPr/>
          <p:nvPr/>
        </p:nvSpPr>
        <p:spPr>
          <a:xfrm>
            <a:off x="1847990" y="6573989"/>
            <a:ext cx="58615" cy="586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8">
            <a:extLst>
              <a:ext uri="{FF2B5EF4-FFF2-40B4-BE49-F238E27FC236}">
                <a16:creationId xmlns:a16="http://schemas.microsoft.com/office/drawing/2014/main" id="{17E836A6-DFCB-59A6-6CB3-0A5A8DC2D25B}"/>
              </a:ext>
            </a:extLst>
          </p:cNvPr>
          <p:cNvCxnSpPr/>
          <p:nvPr/>
        </p:nvCxnSpPr>
        <p:spPr>
          <a:xfrm flipV="1">
            <a:off x="2397110" y="6616369"/>
            <a:ext cx="225307" cy="4117"/>
          </a:xfrm>
          <a:prstGeom prst="straightConnector1">
            <a:avLst/>
          </a:prstGeom>
          <a:ln w="57150">
            <a:solidFill>
              <a:srgbClr val="C66F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9">
            <a:extLst>
              <a:ext uri="{FF2B5EF4-FFF2-40B4-BE49-F238E27FC236}">
                <a16:creationId xmlns:a16="http://schemas.microsoft.com/office/drawing/2014/main" id="{1EAF8330-A10A-11D8-1E0F-E71003C54182}"/>
              </a:ext>
            </a:extLst>
          </p:cNvPr>
          <p:cNvCxnSpPr>
            <a:cxnSpLocks/>
          </p:cNvCxnSpPr>
          <p:nvPr/>
        </p:nvCxnSpPr>
        <p:spPr>
          <a:xfrm flipV="1">
            <a:off x="3991969" y="6616369"/>
            <a:ext cx="225307" cy="4117"/>
          </a:xfrm>
          <a:prstGeom prst="straightConnector1">
            <a:avLst/>
          </a:prstGeom>
          <a:ln w="57150">
            <a:solidFill>
              <a:srgbClr val="5EB8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310540-3A1D-F4D8-6621-FB47F647B296}"/>
              </a:ext>
            </a:extLst>
          </p:cNvPr>
          <p:cNvSpPr txBox="1"/>
          <p:nvPr/>
        </p:nvSpPr>
        <p:spPr>
          <a:xfrm>
            <a:off x="4296671" y="6209976"/>
            <a:ext cx="2613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Source: </a:t>
            </a:r>
            <a:r>
              <a:rPr lang="pt-BR" sz="1200">
                <a:ea typeface="+mn-lt"/>
                <a:cs typeface="+mn-lt"/>
              </a:rPr>
              <a:t>Ministério dos Transportes</a:t>
            </a:r>
            <a:endParaRPr lang="en-US" sz="12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BAF7-DE5A-88C7-7BFF-3EC00A5BB2CA}"/>
              </a:ext>
            </a:extLst>
          </p:cNvPr>
          <p:cNvSpPr txBox="1"/>
          <p:nvPr/>
        </p:nvSpPr>
        <p:spPr>
          <a:xfrm>
            <a:off x="10536444" y="5649259"/>
            <a:ext cx="13487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Source: </a:t>
            </a:r>
            <a:r>
              <a:rPr lang="en-US" sz="1200">
                <a:solidFill>
                  <a:srgbClr val="333333"/>
                </a:solidFill>
              </a:rPr>
              <a:t>Instituto Brasileiro de Geografia e Estatística</a:t>
            </a:r>
            <a:endParaRPr lang="pt-BR" sz="1200">
              <a:cs typeface="Calibri"/>
            </a:endParaRPr>
          </a:p>
          <a:p>
            <a:endParaRPr lang="en-US" sz="1200"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"/>
            <a:ext cx="6367813" cy="3581895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2822137" y="3459451"/>
            <a:ext cx="5521584" cy="269838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0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2614639" y="669041"/>
            <a:ext cx="5521584" cy="7412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0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088" y="2909772"/>
            <a:ext cx="3606951" cy="1038429"/>
            <a:chOff x="0" y="0"/>
            <a:chExt cx="4076573" cy="14493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37567" y="2465972"/>
            <a:ext cx="1511524" cy="1510591"/>
            <a:chOff x="0" y="0"/>
            <a:chExt cx="2058416" cy="205714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563948" y="4108199"/>
            <a:ext cx="4090802" cy="1101973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783803" y="3699130"/>
            <a:ext cx="1509472" cy="1509472"/>
            <a:chOff x="0" y="0"/>
            <a:chExt cx="2055622" cy="205562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58308" y="5354586"/>
            <a:ext cx="4412554" cy="1069131"/>
            <a:chOff x="0" y="0"/>
            <a:chExt cx="4074414" cy="14471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608490" y="4932602"/>
            <a:ext cx="1508927" cy="1510513"/>
            <a:chOff x="0" y="0"/>
            <a:chExt cx="2054880" cy="205704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288112" y="5483413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Production data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53185" y="4231157"/>
            <a:ext cx="2265297" cy="272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Ports and Airports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95252" y="2993985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ts val="215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 Matrix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2222" y="3214214"/>
            <a:ext cx="3658875" cy="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132" normalizeH="0" baseline="0" noProof="0">
                <a:ln>
                  <a:noFill/>
                </a:ln>
                <a:solidFill>
                  <a:srgbClr val="04050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ts val="37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132" normalizeH="0" baseline="0" noProof="0">
                <a:ln>
                  <a:noFill/>
                </a:ln>
                <a:solidFill>
                  <a:srgbClr val="04050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</a:t>
            </a:r>
            <a:r>
              <a:rPr kumimoji="0" lang="en-US" sz="3750" b="0" i="0" u="none" strike="noStrike" kern="1200" cap="none" spc="132" normalizeH="0" baseline="0" noProof="0">
                <a:ln>
                  <a:noFill/>
                </a:ln>
                <a:solidFill>
                  <a:srgbClr val="04050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3790" b="0" i="0" u="none" strike="noStrike" kern="1200" cap="none" spc="132" normalizeH="0" baseline="0" noProof="0">
              <a:ln>
                <a:noFill/>
              </a:ln>
              <a:solidFill>
                <a:srgbClr val="04050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47582" y="4277336"/>
            <a:ext cx="2543537" cy="629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Introduces data types and their sources, data processing methods, etc.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91252" y="5764690"/>
            <a:ext cx="2735862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Filling in missing data from previous weeks processes and making predictions.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53185" y="4536021"/>
            <a:ext cx="3222790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Identify airports and ports where relevant products can be exported and classify them in OD matrix.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95252" y="3281899"/>
            <a:ext cx="2644178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 QGIS to plot distance matrices for waterways as well as roadways.</a:t>
            </a:r>
          </a:p>
        </p:txBody>
      </p:sp>
      <p:pic>
        <p:nvPicPr>
          <p:cNvPr id="41" name="图片 40" descr="屏幕上有字&#10;&#10;描述已自动生成">
            <a:extLst>
              <a:ext uri="{FF2B5EF4-FFF2-40B4-BE49-F238E27FC236}">
                <a16:creationId xmlns:a16="http://schemas.microsoft.com/office/drawing/2014/main" id="{B5BD8586-6B17-083E-8744-1797DBB2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D0C7651-53C0-7027-2F93-CA8895E22FF3}"/>
              </a:ext>
            </a:extLst>
          </p:cNvPr>
          <p:cNvSpPr txBox="1"/>
          <p:nvPr/>
        </p:nvSpPr>
        <p:spPr>
          <a:xfrm>
            <a:off x="4196663" y="5345819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612D7C2-A1B3-7E11-005D-AD3DBB6C2114}"/>
              </a:ext>
            </a:extLst>
          </p:cNvPr>
          <p:cNvSpPr txBox="1"/>
          <p:nvPr/>
        </p:nvSpPr>
        <p:spPr>
          <a:xfrm>
            <a:off x="5363610" y="4149624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6CA2475-9663-4402-D440-B12AAD156A2A}"/>
              </a:ext>
            </a:extLst>
          </p:cNvPr>
          <p:cNvSpPr txBox="1"/>
          <p:nvPr/>
        </p:nvSpPr>
        <p:spPr>
          <a:xfrm>
            <a:off x="6604671" y="2902993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ACE7F66B-B946-4F92-F84E-872B7D1A0EC8}"/>
              </a:ext>
            </a:extLst>
          </p:cNvPr>
          <p:cNvGrpSpPr/>
          <p:nvPr/>
        </p:nvGrpSpPr>
        <p:grpSpPr>
          <a:xfrm>
            <a:off x="7897574" y="1604973"/>
            <a:ext cx="3606951" cy="1038429"/>
            <a:chOff x="0" y="0"/>
            <a:chExt cx="4076573" cy="1449324"/>
          </a:xfrm>
        </p:grpSpPr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17E794C2-242A-BA9F-86A1-07C83F4D2AAB}"/>
                </a:ext>
              </a:extLst>
            </p:cNvPr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  <a:ln w="38100">
              <a:solidFill>
                <a:srgbClr val="1C5739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Group 17">
            <a:extLst>
              <a:ext uri="{FF2B5EF4-FFF2-40B4-BE49-F238E27FC236}">
                <a16:creationId xmlns:a16="http://schemas.microsoft.com/office/drawing/2014/main" id="{916937AA-88C3-ADBA-834F-A4427533C32D}"/>
              </a:ext>
            </a:extLst>
          </p:cNvPr>
          <p:cNvGrpSpPr/>
          <p:nvPr/>
        </p:nvGrpSpPr>
        <p:grpSpPr>
          <a:xfrm>
            <a:off x="7167507" y="1158745"/>
            <a:ext cx="1511524" cy="1510591"/>
            <a:chOff x="0" y="0"/>
            <a:chExt cx="2058416" cy="2057146"/>
          </a:xfrm>
          <a:solidFill>
            <a:srgbClr val="1C5739"/>
          </a:solidFill>
        </p:grpSpPr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51E8EE48-47A8-47DB-F550-4F6D3C371951}"/>
                </a:ext>
              </a:extLst>
            </p:cNvPr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" name="TextBox 33">
            <a:extLst>
              <a:ext uri="{FF2B5EF4-FFF2-40B4-BE49-F238E27FC236}">
                <a16:creationId xmlns:a16="http://schemas.microsoft.com/office/drawing/2014/main" id="{84D9009B-0724-1509-9646-119510993124}"/>
              </a:ext>
            </a:extLst>
          </p:cNvPr>
          <p:cNvSpPr txBox="1"/>
          <p:nvPr/>
        </p:nvSpPr>
        <p:spPr>
          <a:xfrm>
            <a:off x="8831738" y="1689186"/>
            <a:ext cx="182175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ts val="215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53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Data-Modes</a:t>
            </a: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708E7FA9-5484-DF5A-EF29-F57D26E6A330}"/>
              </a:ext>
            </a:extLst>
          </p:cNvPr>
          <p:cNvSpPr txBox="1"/>
          <p:nvPr/>
        </p:nvSpPr>
        <p:spPr>
          <a:xfrm>
            <a:off x="8831738" y="1977100"/>
            <a:ext cx="2445862" cy="42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9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2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Parameters of the available modes.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BAA4514-DFD1-16D6-26E3-F547B04B02D7}"/>
              </a:ext>
            </a:extLst>
          </p:cNvPr>
          <p:cNvSpPr txBox="1"/>
          <p:nvPr/>
        </p:nvSpPr>
        <p:spPr>
          <a:xfrm>
            <a:off x="7741157" y="1598194"/>
            <a:ext cx="36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86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923144" y="6006398"/>
            <a:ext cx="2537714" cy="1388821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4" name="Freeform 4"/>
          <p:cNvSpPr/>
          <p:nvPr/>
        </p:nvSpPr>
        <p:spPr>
          <a:xfrm>
            <a:off x="-1601933" y="-1570074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1075182" y="259024"/>
            <a:ext cx="4463875" cy="5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200" b="1" spc="151">
                <a:solidFill>
                  <a:srgbClr val="040506"/>
                </a:solidFill>
                <a:latin typeface="+mj-lt"/>
              </a:rPr>
              <a:t>Part 4: Data </a:t>
            </a:r>
            <a:r>
              <a:rPr lang="en-US" altLang="zh-CN" sz="3200" b="1"/>
              <a:t>–</a:t>
            </a:r>
            <a:r>
              <a:rPr lang="en-US" sz="3200" b="1" spc="151">
                <a:solidFill>
                  <a:srgbClr val="040506"/>
                </a:solidFill>
                <a:latin typeface="+mj-lt"/>
              </a:rPr>
              <a:t> Modes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E394933-A5F1-ABDA-7DC6-DC2D02E4D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00361"/>
              </p:ext>
            </p:extLst>
          </p:nvPr>
        </p:nvGraphicFramePr>
        <p:xfrm>
          <a:off x="763979" y="1045934"/>
          <a:ext cx="10664041" cy="51983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749">
                  <a:extLst>
                    <a:ext uri="{9D8B030D-6E8A-4147-A177-3AD203B41FA5}">
                      <a16:colId xmlns:a16="http://schemas.microsoft.com/office/drawing/2014/main" val="3733705622"/>
                    </a:ext>
                  </a:extLst>
                </a:gridCol>
                <a:gridCol w="3097865">
                  <a:extLst>
                    <a:ext uri="{9D8B030D-6E8A-4147-A177-3AD203B41FA5}">
                      <a16:colId xmlns:a16="http://schemas.microsoft.com/office/drawing/2014/main" val="3015796627"/>
                    </a:ext>
                  </a:extLst>
                </a:gridCol>
                <a:gridCol w="931809">
                  <a:extLst>
                    <a:ext uri="{9D8B030D-6E8A-4147-A177-3AD203B41FA5}">
                      <a16:colId xmlns:a16="http://schemas.microsoft.com/office/drawing/2014/main" val="4204027935"/>
                    </a:ext>
                  </a:extLst>
                </a:gridCol>
                <a:gridCol w="907917">
                  <a:extLst>
                    <a:ext uri="{9D8B030D-6E8A-4147-A177-3AD203B41FA5}">
                      <a16:colId xmlns:a16="http://schemas.microsoft.com/office/drawing/2014/main" val="337049082"/>
                    </a:ext>
                  </a:extLst>
                </a:gridCol>
                <a:gridCol w="1366738">
                  <a:extLst>
                    <a:ext uri="{9D8B030D-6E8A-4147-A177-3AD203B41FA5}">
                      <a16:colId xmlns:a16="http://schemas.microsoft.com/office/drawing/2014/main" val="2937760482"/>
                    </a:ext>
                  </a:extLst>
                </a:gridCol>
                <a:gridCol w="1249496">
                  <a:extLst>
                    <a:ext uri="{9D8B030D-6E8A-4147-A177-3AD203B41FA5}">
                      <a16:colId xmlns:a16="http://schemas.microsoft.com/office/drawing/2014/main" val="2946778816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1195371229"/>
                    </a:ext>
                  </a:extLst>
                </a:gridCol>
                <a:gridCol w="1142860">
                  <a:extLst>
                    <a:ext uri="{9D8B030D-6E8A-4147-A177-3AD203B41FA5}">
                      <a16:colId xmlns:a16="http://schemas.microsoft.com/office/drawing/2014/main" val="3067460850"/>
                    </a:ext>
                  </a:extLst>
                </a:gridCol>
              </a:tblGrid>
              <a:tr h="3100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Mode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Capacity (tons)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Initial Cost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Cost of shipping (per ton per km)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Speed (km/h)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Emission (kg CO2 per ton per km)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Job Creation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0650"/>
                  </a:ext>
                </a:extLst>
              </a:tr>
              <a:tr h="31002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Water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Freezer Boat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$3,790,000.00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$0.04350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18.4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50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12061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Ferry with Freezer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$600,000.00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$0.12500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61068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Mid Size ferry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$2,000,000.00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$0.04350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373696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Large ferry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$4,000,000.00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$0.04350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78615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River Barges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3500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$1,250,000.00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$0.03000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98491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Voadeiras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$17,500.00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$0.30000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0.081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731538"/>
                  </a:ext>
                </a:extLst>
              </a:tr>
              <a:tr h="31002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Road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Refrigerator truck (Mercedes-Benz Actros, Volvo FH with refrigerated body)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$150,000.00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$3.00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80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0.071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554162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Pickup Truck (Toyota Hilux, Ford Ranger)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1.25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$32,500.00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$2.50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52958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Vans (Mercedes-Benz Sprinter)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$30,000.00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$1.25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0.107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2802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Normal Truck (Volvo FMX, MAN TGS)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22.5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$100,000.00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$1.75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80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0.047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75682"/>
                  </a:ext>
                </a:extLst>
              </a:tr>
              <a:tr h="31002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Air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Medium Propeller Planes (ATR 42)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$1,200,000.00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$3.0323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0.448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2613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Large Cargo Planes (Boeing 737-400 Freighter)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$15,000,000.00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$3.0323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800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0.378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843783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Helicopters (Sikorsky S-76)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$0.60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$3.60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4.2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535905"/>
                  </a:ext>
                </a:extLst>
              </a:tr>
              <a:tr h="3100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>
                          <a:effectLst/>
                        </a:rPr>
                        <a:t>Train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Standard Cargo Train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7000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$2,000,000.00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$0.020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extLst>
                  <a:ext uri="{0D108BD9-81ED-4DB2-BD59-A6C34878D82A}">
                    <a16:rowId xmlns:a16="http://schemas.microsoft.com/office/drawing/2014/main" val="1447938664"/>
                  </a:ext>
                </a:extLst>
              </a:tr>
              <a:tr h="310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Refrigerated Cargo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7000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$5,000,000.00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$0.0350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0.299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30" marR="3230" marT="3230" marB="0" anchor="ctr"/>
                </a:tc>
                <a:extLst>
                  <a:ext uri="{0D108BD9-81ED-4DB2-BD59-A6C34878D82A}">
                    <a16:rowId xmlns:a16="http://schemas.microsoft.com/office/drawing/2014/main" val="42490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67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4A945C-20C4-5951-4F7D-E35E0DC9C5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F127C6B-B0A2-06EB-5CE2-899AB37ACEF9}"/>
              </a:ext>
            </a:extLst>
          </p:cNvPr>
          <p:cNvSpPr txBox="1"/>
          <p:nvPr/>
        </p:nvSpPr>
        <p:spPr>
          <a:xfrm>
            <a:off x="3330558" y="3528184"/>
            <a:ext cx="5401993" cy="69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</a:pPr>
            <a:r>
              <a:rPr lang="en-GB" altLang="zh-CN" sz="2000">
                <a:solidFill>
                  <a:schemeClr val="bg1"/>
                </a:solidFill>
                <a:latin typeface="Calibri"/>
                <a:ea typeface="宋体"/>
                <a:cs typeface="Arial"/>
              </a:rPr>
              <a:t>Literature</a:t>
            </a:r>
            <a:r>
              <a:rPr lang="en-GB" altLang="zh-CN" sz="2000">
                <a:solidFill>
                  <a:schemeClr val="bg1"/>
                </a:solidFill>
                <a:effectLst/>
                <a:latin typeface="Calibri"/>
                <a:ea typeface="宋体"/>
                <a:cs typeface="Arial"/>
              </a:rPr>
              <a:t> reviews on criteria used in assessing </a:t>
            </a:r>
            <a:r>
              <a:rPr lang="en-GB" altLang="zh-CN" sz="2000">
                <a:solidFill>
                  <a:schemeClr val="bg1"/>
                </a:solidFill>
                <a:latin typeface="Calibri"/>
                <a:ea typeface="宋体"/>
                <a:cs typeface="Arial"/>
              </a:rPr>
              <a:t>Acai</a:t>
            </a:r>
            <a:r>
              <a:rPr lang="en-GB" altLang="zh-CN" sz="2000">
                <a:solidFill>
                  <a:schemeClr val="bg1"/>
                </a:solidFill>
                <a:effectLst/>
                <a:latin typeface="Calibri"/>
                <a:ea typeface="宋体"/>
                <a:cs typeface="Arial"/>
              </a:rPr>
              <a:t>, </a:t>
            </a:r>
            <a:r>
              <a:rPr lang="en-GB" altLang="zh-CN" sz="2000">
                <a:solidFill>
                  <a:schemeClr val="bg1"/>
                </a:solidFill>
                <a:latin typeface="Calibri"/>
                <a:ea typeface="宋体"/>
                <a:cs typeface="Arial"/>
              </a:rPr>
              <a:t>Brazil</a:t>
            </a:r>
            <a:r>
              <a:rPr lang="en-GB" altLang="zh-CN" sz="2000">
                <a:solidFill>
                  <a:schemeClr val="bg1"/>
                </a:solidFill>
                <a:effectLst/>
                <a:latin typeface="Calibri"/>
                <a:ea typeface="宋体"/>
                <a:cs typeface="Arial"/>
              </a:rPr>
              <a:t> nuts and </a:t>
            </a:r>
            <a:r>
              <a:rPr lang="en-GB" altLang="zh-CN" sz="2000">
                <a:solidFill>
                  <a:schemeClr val="bg1"/>
                </a:solidFill>
                <a:latin typeface="Calibri"/>
                <a:ea typeface="宋体"/>
                <a:cs typeface="Arial"/>
              </a:rPr>
              <a:t>Pirarucu</a:t>
            </a:r>
            <a:r>
              <a:rPr lang="en-GB" altLang="zh-CN" sz="2000">
                <a:solidFill>
                  <a:schemeClr val="bg1"/>
                </a:solidFill>
                <a:effectLst/>
                <a:latin typeface="Calibri"/>
                <a:ea typeface="宋体"/>
                <a:cs typeface="Arial"/>
              </a:rPr>
              <a:t> transportation strategies</a:t>
            </a:r>
            <a:endParaRPr lang="en-US" sz="2400" spc="199">
              <a:solidFill>
                <a:schemeClr val="bg1"/>
              </a:solidFill>
              <a:latin typeface="Calibri"/>
              <a:ea typeface="宋体"/>
              <a:cs typeface="Arial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032DAFD-4069-1E1A-CF22-7C77751FA45D}"/>
              </a:ext>
            </a:extLst>
          </p:cNvPr>
          <p:cNvSpPr/>
          <p:nvPr/>
        </p:nvSpPr>
        <p:spPr>
          <a:xfrm flipH="1" flipV="1">
            <a:off x="-2534169" y="0"/>
            <a:ext cx="5068337" cy="4496997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pic>
        <p:nvPicPr>
          <p:cNvPr id="9" name="图片 8" descr="屏幕上有字&#10;&#10;描述已自动生成">
            <a:extLst>
              <a:ext uri="{FF2B5EF4-FFF2-40B4-BE49-F238E27FC236}">
                <a16:creationId xmlns:a16="http://schemas.microsoft.com/office/drawing/2014/main" id="{52D50EAB-A9D6-77DA-0D1B-E8A2642AB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E8E1C6C9-AB97-A3A6-7AE1-A88B9CC6A3DD}"/>
              </a:ext>
            </a:extLst>
          </p:cNvPr>
          <p:cNvSpPr txBox="1"/>
          <p:nvPr/>
        </p:nvSpPr>
        <p:spPr>
          <a:xfrm>
            <a:off x="554204" y="1915948"/>
            <a:ext cx="11083591" cy="16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6000" spc="1049">
                <a:solidFill>
                  <a:srgbClr val="FFFFFF"/>
                </a:solidFill>
                <a:latin typeface="Copperplate Gothic Bold" panose="020E0705020206020404" pitchFamily="34" charset="0"/>
              </a:rPr>
              <a:t>Literature Review  </a:t>
            </a:r>
          </a:p>
        </p:txBody>
      </p:sp>
    </p:spTree>
    <p:extLst>
      <p:ext uri="{BB962C8B-B14F-4D97-AF65-F5344CB8AC3E}">
        <p14:creationId xmlns:p14="http://schemas.microsoft.com/office/powerpoint/2010/main" val="9313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8576" y="1698180"/>
            <a:ext cx="4204640" cy="4206412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534487" y="3099084"/>
            <a:ext cx="1482479" cy="1478935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61146" y="3669912"/>
            <a:ext cx="338055" cy="343815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78825" y="5269003"/>
            <a:ext cx="1482479" cy="1478935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25755" y="5259190"/>
            <a:ext cx="338055" cy="343815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19014" y="5358879"/>
            <a:ext cx="146142" cy="144422"/>
            <a:chOff x="-1089" y="0"/>
            <a:chExt cx="237489" cy="234696"/>
          </a:xfrm>
        </p:grpSpPr>
        <p:sp>
          <p:nvSpPr>
            <p:cNvPr id="15" name="Freeform 15"/>
            <p:cNvSpPr/>
            <p:nvPr/>
          </p:nvSpPr>
          <p:spPr>
            <a:xfrm>
              <a:off x="-1089" y="0"/>
              <a:ext cx="237489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98314" y="4894400"/>
            <a:ext cx="1482922" cy="1478935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961747" y="4650289"/>
            <a:ext cx="338055" cy="343815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59220" y="4749978"/>
            <a:ext cx="146653" cy="144437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417240" y="1554802"/>
            <a:ext cx="1482991" cy="1478928"/>
            <a:chOff x="0" y="0"/>
            <a:chExt cx="2409952" cy="24033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9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961747" y="2608668"/>
            <a:ext cx="338055" cy="343815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957076" y="3769594"/>
            <a:ext cx="146142" cy="144422"/>
            <a:chOff x="11" y="-12"/>
            <a:chExt cx="237489" cy="234696"/>
          </a:xfrm>
        </p:grpSpPr>
        <p:sp>
          <p:nvSpPr>
            <p:cNvPr id="29" name="Freeform 29"/>
            <p:cNvSpPr/>
            <p:nvPr/>
          </p:nvSpPr>
          <p:spPr>
            <a:xfrm>
              <a:off x="11" y="-12"/>
              <a:ext cx="237489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059663" y="2708357"/>
            <a:ext cx="146210" cy="144437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436861" y="2297351"/>
            <a:ext cx="3008071" cy="300807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03277" y="504819"/>
            <a:ext cx="4568451" cy="127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defTabSz="609630">
              <a:lnSpc>
                <a:spcPts val="5304"/>
              </a:lnSpc>
              <a:spcBef>
                <a:spcPct val="0"/>
              </a:spcBef>
            </a:pPr>
            <a:r>
              <a:rPr lang="en-US" altLang="zh-CN" sz="2400" b="1" spc="300"/>
              <a:t>Literature Review  </a:t>
            </a:r>
          </a:p>
          <a:p>
            <a:pPr defTabSz="609630">
              <a:lnSpc>
                <a:spcPts val="5304"/>
              </a:lnSpc>
              <a:spcBef>
                <a:spcPct val="0"/>
              </a:spcBef>
            </a:pPr>
            <a:r>
              <a:rPr lang="en-US" sz="3844" spc="377">
                <a:solidFill>
                  <a:srgbClr val="231F20"/>
                </a:solidFill>
                <a:latin typeface="Codec Pro ExtraBold"/>
              </a:rPr>
              <a:t> </a:t>
            </a:r>
          </a:p>
        </p:txBody>
      </p:sp>
      <p:sp>
        <p:nvSpPr>
          <p:cNvPr id="40" name="Freeform 40"/>
          <p:cNvSpPr/>
          <p:nvPr/>
        </p:nvSpPr>
        <p:spPr>
          <a:xfrm>
            <a:off x="7523612" y="3067521"/>
            <a:ext cx="834569" cy="869027"/>
          </a:xfrm>
          <a:custGeom>
            <a:avLst/>
            <a:gdLst/>
            <a:ahLst/>
            <a:cxnLst/>
            <a:rect l="l" t="t" r="r" b="b"/>
            <a:pathLst>
              <a:path w="1251853" h="1303541">
                <a:moveTo>
                  <a:pt x="0" y="0"/>
                </a:moveTo>
                <a:lnTo>
                  <a:pt x="1251853" y="0"/>
                </a:lnTo>
                <a:lnTo>
                  <a:pt x="1251853" y="1303541"/>
                </a:lnTo>
                <a:lnTo>
                  <a:pt x="0" y="130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6951211" y="3904799"/>
            <a:ext cx="1979371" cy="30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565"/>
              </a:lnSpc>
            </a:pPr>
            <a:r>
              <a:rPr lang="en-GB" altLang="zh-CN" sz="180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Criteria 1-5</a:t>
            </a:r>
            <a:endParaRPr lang="en-US" sz="1832" spc="91">
              <a:latin typeface="Open Sauce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56248" y="1581368"/>
            <a:ext cx="2988229" cy="52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370"/>
              </a:lnSpc>
              <a:spcBef>
                <a:spcPct val="0"/>
              </a:spcBef>
            </a:pPr>
            <a:r>
              <a:rPr lang="en-US" sz="1100" spc="97">
                <a:solidFill>
                  <a:srgbClr val="231F20"/>
                </a:solidFill>
                <a:latin typeface="Open Sauce"/>
              </a:rPr>
              <a:t>Electrification and renewables in Amazon transport minimize emissions and promote sustainability.</a:t>
            </a:r>
            <a:endParaRPr lang="en-US" sz="1100"/>
          </a:p>
        </p:txBody>
      </p:sp>
      <p:sp>
        <p:nvSpPr>
          <p:cNvPr id="43" name="TextBox 43"/>
          <p:cNvSpPr txBox="1"/>
          <p:nvPr/>
        </p:nvSpPr>
        <p:spPr>
          <a:xfrm>
            <a:off x="956248" y="1319288"/>
            <a:ext cx="2310603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33"/>
              </a:lnSpc>
              <a:spcBef>
                <a:spcPct val="0"/>
              </a:spcBef>
            </a:pPr>
            <a:r>
              <a:rPr lang="en-US" sz="1545" spc="151">
                <a:solidFill>
                  <a:srgbClr val="397D5A"/>
                </a:solidFill>
                <a:latin typeface="Open Sauce Bold"/>
              </a:rPr>
              <a:t>Energy Efficiency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8576" y="2527487"/>
            <a:ext cx="3281344" cy="351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630">
              <a:lnSpc>
                <a:spcPts val="1370"/>
              </a:lnSpc>
              <a:spcBef>
                <a:spcPct val="0"/>
              </a:spcBef>
            </a:pPr>
            <a:r>
              <a:rPr lang="en-US" sz="1100" spc="97">
                <a:solidFill>
                  <a:srgbClr val="231F20"/>
                </a:solidFill>
                <a:latin typeface="Open Sauce"/>
              </a:rPr>
              <a:t>Enhancing Amazon's digital infrastructure boosts logistics efficiency, and sustainability.</a:t>
            </a:r>
            <a:endParaRPr lang="en-US" sz="1100">
              <a:cs typeface="Calibri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47203" y="2265408"/>
            <a:ext cx="2310603" cy="23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33"/>
              </a:lnSpc>
              <a:spcBef>
                <a:spcPct val="0"/>
              </a:spcBef>
            </a:pPr>
            <a:r>
              <a:rPr lang="en-US" sz="1545" spc="151">
                <a:solidFill>
                  <a:srgbClr val="397D5A"/>
                </a:solidFill>
                <a:latin typeface="Open Sauce Bold"/>
              </a:rPr>
              <a:t>Digital Access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7203" y="3316992"/>
            <a:ext cx="3332217" cy="529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630">
              <a:lnSpc>
                <a:spcPts val="1370"/>
              </a:lnSpc>
              <a:spcBef>
                <a:spcPct val="0"/>
              </a:spcBef>
            </a:pPr>
            <a:r>
              <a:rPr lang="en-US" sz="1100" spc="97">
                <a:solidFill>
                  <a:srgbClr val="231F20"/>
                </a:solidFill>
                <a:latin typeface="Open Sauce"/>
              </a:rPr>
              <a:t>Developing Amazon infrastructure is costly due to terrain and weather; using existing rivers reduces costs and maintains efficiency.</a:t>
            </a:r>
            <a:endParaRPr lang="en-US" sz="1100"/>
          </a:p>
        </p:txBody>
      </p:sp>
      <p:sp>
        <p:nvSpPr>
          <p:cNvPr id="47" name="TextBox 47"/>
          <p:cNvSpPr txBox="1"/>
          <p:nvPr/>
        </p:nvSpPr>
        <p:spPr>
          <a:xfrm>
            <a:off x="947203" y="3054913"/>
            <a:ext cx="4260465" cy="235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133"/>
              </a:lnSpc>
              <a:spcBef>
                <a:spcPct val="0"/>
              </a:spcBef>
            </a:pPr>
            <a:r>
              <a:rPr lang="en-US" sz="1545" spc="151">
                <a:solidFill>
                  <a:srgbClr val="397D5A"/>
                </a:solidFill>
                <a:latin typeface="Open Sauce Bold"/>
              </a:rPr>
              <a:t>Construction and Maintenance Cost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50850" y="4282965"/>
            <a:ext cx="3332217" cy="529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630">
              <a:lnSpc>
                <a:spcPts val="1370"/>
              </a:lnSpc>
              <a:spcBef>
                <a:spcPct val="0"/>
              </a:spcBef>
            </a:pPr>
            <a:r>
              <a:rPr lang="en-US" sz="1100" spc="97">
                <a:solidFill>
                  <a:srgbClr val="231F20"/>
                </a:solidFill>
                <a:latin typeface="Open Sauce"/>
              </a:rPr>
              <a:t>Scalable transport for the Amazon bioeconomy requires enhanced waterway capacity and frequent, quality product transport.</a:t>
            </a:r>
            <a:endParaRPr lang="en-US" sz="1100"/>
          </a:p>
        </p:txBody>
      </p:sp>
      <p:sp>
        <p:nvSpPr>
          <p:cNvPr id="49" name="TextBox 49"/>
          <p:cNvSpPr txBox="1"/>
          <p:nvPr/>
        </p:nvSpPr>
        <p:spPr>
          <a:xfrm>
            <a:off x="950850" y="4020886"/>
            <a:ext cx="3599918" cy="235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133"/>
              </a:lnSpc>
              <a:spcBef>
                <a:spcPct val="0"/>
              </a:spcBef>
            </a:pPr>
            <a:r>
              <a:rPr lang="en-US" sz="1545" spc="151">
                <a:solidFill>
                  <a:srgbClr val="397D5A"/>
                </a:solidFill>
                <a:latin typeface="Open Sauce Bold"/>
              </a:rPr>
              <a:t>Potential for Volume Growth</a:t>
            </a:r>
          </a:p>
        </p:txBody>
      </p:sp>
      <p:sp>
        <p:nvSpPr>
          <p:cNvPr id="51" name="Freeform 51"/>
          <p:cNvSpPr/>
          <p:nvPr/>
        </p:nvSpPr>
        <p:spPr>
          <a:xfrm>
            <a:off x="10881416" y="516993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2" name="Freeform 52"/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53" name="图片 52" descr="屏幕上有字&#10;&#10;描述已自动生成">
            <a:extLst>
              <a:ext uri="{FF2B5EF4-FFF2-40B4-BE49-F238E27FC236}">
                <a16:creationId xmlns:a16="http://schemas.microsoft.com/office/drawing/2014/main" id="{A80075BF-8203-9B15-FFBF-A7C5922C2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54" name="Freeform 24">
            <a:extLst>
              <a:ext uri="{FF2B5EF4-FFF2-40B4-BE49-F238E27FC236}">
                <a16:creationId xmlns:a16="http://schemas.microsoft.com/office/drawing/2014/main" id="{EB0C1104-147C-7956-288E-B1DE535685E5}"/>
              </a:ext>
            </a:extLst>
          </p:cNvPr>
          <p:cNvSpPr/>
          <p:nvPr/>
        </p:nvSpPr>
        <p:spPr>
          <a:xfrm>
            <a:off x="9720798" y="1009372"/>
            <a:ext cx="1482991" cy="1478928"/>
          </a:xfrm>
          <a:custGeom>
            <a:avLst/>
            <a:gdLst/>
            <a:ahLst/>
            <a:cxnLst/>
            <a:rect l="l" t="t" r="r" b="b"/>
            <a:pathLst>
              <a:path w="2409952" h="2403348">
                <a:moveTo>
                  <a:pt x="0" y="1201674"/>
                </a:moveTo>
                <a:cubicBezTo>
                  <a:pt x="0" y="537972"/>
                  <a:pt x="539496" y="0"/>
                  <a:pt x="1204976" y="0"/>
                </a:cubicBezTo>
                <a:cubicBezTo>
                  <a:pt x="1870456" y="0"/>
                  <a:pt x="2409952" y="537972"/>
                  <a:pt x="2409952" y="1201674"/>
                </a:cubicBezTo>
                <a:cubicBezTo>
                  <a:pt x="2409952" y="1865376"/>
                  <a:pt x="1870456" y="2403348"/>
                  <a:pt x="1204976" y="2403348"/>
                </a:cubicBezTo>
                <a:cubicBezTo>
                  <a:pt x="539496" y="2403348"/>
                  <a:pt x="0" y="1865376"/>
                  <a:pt x="0" y="1201674"/>
                </a:cubicBezTo>
                <a:close/>
              </a:path>
            </a:pathLst>
          </a:custGeom>
          <a:solidFill>
            <a:srgbClr val="397D5A"/>
          </a:solid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55" name="Group 6">
            <a:extLst>
              <a:ext uri="{FF2B5EF4-FFF2-40B4-BE49-F238E27FC236}">
                <a16:creationId xmlns:a16="http://schemas.microsoft.com/office/drawing/2014/main" id="{C5252316-18E8-6B4E-0505-9ECC268C3A81}"/>
              </a:ext>
            </a:extLst>
          </p:cNvPr>
          <p:cNvGrpSpPr/>
          <p:nvPr/>
        </p:nvGrpSpPr>
        <p:grpSpPr>
          <a:xfrm>
            <a:off x="9136928" y="2053247"/>
            <a:ext cx="338055" cy="343815"/>
            <a:chOff x="0" y="0"/>
            <a:chExt cx="549360" cy="558720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02CA3C4A-6E2D-C5AB-4C19-26872A6C58ED}"/>
                </a:ext>
              </a:extLst>
            </p:cNvPr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8F909D53-93E7-8EEE-C262-4A89A9B44AF6}"/>
                </a:ext>
              </a:extLst>
            </p:cNvPr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58" name="Freeform 29">
            <a:extLst>
              <a:ext uri="{FF2B5EF4-FFF2-40B4-BE49-F238E27FC236}">
                <a16:creationId xmlns:a16="http://schemas.microsoft.com/office/drawing/2014/main" id="{A73EB6A9-222E-F997-9007-0ABCBBBD908D}"/>
              </a:ext>
            </a:extLst>
          </p:cNvPr>
          <p:cNvSpPr/>
          <p:nvPr/>
        </p:nvSpPr>
        <p:spPr>
          <a:xfrm>
            <a:off x="9232858" y="2152929"/>
            <a:ext cx="146142" cy="144422"/>
          </a:xfrm>
          <a:custGeom>
            <a:avLst/>
            <a:gdLst/>
            <a:ahLst/>
            <a:cxnLst/>
            <a:rect l="l" t="t" r="r" b="b"/>
            <a:pathLst>
              <a:path w="237490" h="234696">
                <a:moveTo>
                  <a:pt x="0" y="117348"/>
                </a:moveTo>
                <a:cubicBezTo>
                  <a:pt x="0" y="52578"/>
                  <a:pt x="53213" y="0"/>
                  <a:pt x="118745" y="0"/>
                </a:cubicBezTo>
                <a:cubicBezTo>
                  <a:pt x="184277" y="0"/>
                  <a:pt x="237490" y="52578"/>
                  <a:pt x="237490" y="117348"/>
                </a:cubicBezTo>
                <a:cubicBezTo>
                  <a:pt x="237490" y="182118"/>
                  <a:pt x="184277" y="234696"/>
                  <a:pt x="118745" y="234696"/>
                </a:cubicBezTo>
                <a:cubicBezTo>
                  <a:pt x="53213" y="234696"/>
                  <a:pt x="0" y="182118"/>
                  <a:pt x="0" y="117348"/>
                </a:cubicBezTo>
                <a:close/>
              </a:path>
            </a:pathLst>
          </a:custGeom>
          <a:solidFill>
            <a:srgbClr val="397D5A"/>
          </a:solid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3C11566-35D9-645B-3731-60D73C2659C3}"/>
              </a:ext>
            </a:extLst>
          </p:cNvPr>
          <p:cNvSpPr txBox="1"/>
          <p:nvPr/>
        </p:nvSpPr>
        <p:spPr>
          <a:xfrm>
            <a:off x="4635539" y="1929449"/>
            <a:ext cx="1071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Energy 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Efficiency</a:t>
            </a:r>
            <a:endParaRPr lang="zh-CN" altLang="zh-CN" sz="180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28A00D-A940-D664-9D05-E327F8AFDB16}"/>
              </a:ext>
            </a:extLst>
          </p:cNvPr>
          <p:cNvSpPr txBox="1"/>
          <p:nvPr/>
        </p:nvSpPr>
        <p:spPr>
          <a:xfrm>
            <a:off x="4995027" y="5309911"/>
            <a:ext cx="84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Digital 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Access</a:t>
            </a:r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EC9905C-1FC3-A2A3-C2CF-DFD03D725E4E}"/>
              </a:ext>
            </a:extLst>
          </p:cNvPr>
          <p:cNvSpPr txBox="1"/>
          <p:nvPr/>
        </p:nvSpPr>
        <p:spPr>
          <a:xfrm>
            <a:off x="9741262" y="1244176"/>
            <a:ext cx="1442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Construction 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and 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Maintenance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Cost</a:t>
            </a:r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4D71939-C711-A16B-FC89-76503A69CAB1}"/>
              </a:ext>
            </a:extLst>
          </p:cNvPr>
          <p:cNvSpPr txBox="1"/>
          <p:nvPr/>
        </p:nvSpPr>
        <p:spPr>
          <a:xfrm>
            <a:off x="10513699" y="3429000"/>
            <a:ext cx="1396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Potential for 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Volume 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Growth</a:t>
            </a:r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B722667-F3D6-31A8-8F6B-019E09FE3AB0}"/>
              </a:ext>
            </a:extLst>
          </p:cNvPr>
          <p:cNvSpPr txBox="1"/>
          <p:nvPr/>
        </p:nvSpPr>
        <p:spPr>
          <a:xfrm>
            <a:off x="9863662" y="5655835"/>
            <a:ext cx="98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Job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Creation</a:t>
            </a:r>
            <a:endParaRPr lang="zh-CN" altLang="en-US"/>
          </a:p>
        </p:txBody>
      </p:sp>
      <p:sp>
        <p:nvSpPr>
          <p:cNvPr id="64" name="TextBox 49">
            <a:extLst>
              <a:ext uri="{FF2B5EF4-FFF2-40B4-BE49-F238E27FC236}">
                <a16:creationId xmlns:a16="http://schemas.microsoft.com/office/drawing/2014/main" id="{012AEDCD-D719-22A7-FDA0-C28FF2A2364F}"/>
              </a:ext>
            </a:extLst>
          </p:cNvPr>
          <p:cNvSpPr txBox="1"/>
          <p:nvPr/>
        </p:nvSpPr>
        <p:spPr>
          <a:xfrm>
            <a:off x="953542" y="5026163"/>
            <a:ext cx="3599918" cy="235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133"/>
              </a:lnSpc>
              <a:spcBef>
                <a:spcPct val="0"/>
              </a:spcBef>
            </a:pPr>
            <a:r>
              <a:rPr lang="en-US" sz="1545" spc="151">
                <a:solidFill>
                  <a:srgbClr val="397D5A"/>
                </a:solidFill>
                <a:latin typeface="Open Sauce Bold"/>
              </a:rPr>
              <a:t>Job Creation</a:t>
            </a:r>
          </a:p>
        </p:txBody>
      </p:sp>
      <p:sp>
        <p:nvSpPr>
          <p:cNvPr id="65" name="TextBox 48">
            <a:extLst>
              <a:ext uri="{FF2B5EF4-FFF2-40B4-BE49-F238E27FC236}">
                <a16:creationId xmlns:a16="http://schemas.microsoft.com/office/drawing/2014/main" id="{50271165-3739-0D96-4198-F44D9FBBF17B}"/>
              </a:ext>
            </a:extLst>
          </p:cNvPr>
          <p:cNvSpPr txBox="1"/>
          <p:nvPr/>
        </p:nvSpPr>
        <p:spPr>
          <a:xfrm>
            <a:off x="947203" y="5281982"/>
            <a:ext cx="3464639" cy="529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630">
              <a:lnSpc>
                <a:spcPts val="1370"/>
              </a:lnSpc>
              <a:spcBef>
                <a:spcPct val="0"/>
              </a:spcBef>
            </a:pPr>
            <a:r>
              <a:rPr lang="en-US" sz="1100" spc="97">
                <a:solidFill>
                  <a:srgbClr val="231F20"/>
                </a:solidFill>
                <a:latin typeface="Open Sauce"/>
              </a:rPr>
              <a:t>Developing transportation infrastructure in the Amazon boosts jobs and GDP through sustainable practices like zero deforestation.</a:t>
            </a:r>
            <a:endParaRPr lang="en-US"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503277" y="504819"/>
            <a:ext cx="4568451" cy="127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1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Literature Review  </a:t>
            </a:r>
          </a:p>
          <a:p>
            <a:pPr marL="0" marR="0" lvl="0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44" b="0" i="0" u="none" strike="noStrike" kern="1200" cap="none" spc="377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 </a:t>
            </a:r>
          </a:p>
        </p:txBody>
      </p:sp>
      <p:sp>
        <p:nvSpPr>
          <p:cNvPr id="51" name="Freeform 51"/>
          <p:cNvSpPr/>
          <p:nvPr/>
        </p:nvSpPr>
        <p:spPr>
          <a:xfrm>
            <a:off x="10881416" y="516993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Freeform 52"/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3" name="图片 52" descr="屏幕上有字&#10;&#10;描述已自动生成">
            <a:extLst>
              <a:ext uri="{FF2B5EF4-FFF2-40B4-BE49-F238E27FC236}">
                <a16:creationId xmlns:a16="http://schemas.microsoft.com/office/drawing/2014/main" id="{A80075BF-8203-9B15-FFBF-A7C5922C2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grpSp>
        <p:nvGrpSpPr>
          <p:cNvPr id="100" name="Group 2">
            <a:extLst>
              <a:ext uri="{FF2B5EF4-FFF2-40B4-BE49-F238E27FC236}">
                <a16:creationId xmlns:a16="http://schemas.microsoft.com/office/drawing/2014/main" id="{F9CB6353-037D-8FDD-102A-BB05F09EA29D}"/>
              </a:ext>
            </a:extLst>
          </p:cNvPr>
          <p:cNvGrpSpPr/>
          <p:nvPr/>
        </p:nvGrpSpPr>
        <p:grpSpPr>
          <a:xfrm>
            <a:off x="1971421" y="1698180"/>
            <a:ext cx="4204640" cy="4206412"/>
            <a:chOff x="0" y="0"/>
            <a:chExt cx="6832800" cy="6835680"/>
          </a:xfrm>
        </p:grpSpPr>
        <p:sp>
          <p:nvSpPr>
            <p:cNvPr id="101" name="Freeform 3">
              <a:extLst>
                <a:ext uri="{FF2B5EF4-FFF2-40B4-BE49-F238E27FC236}">
                  <a16:creationId xmlns:a16="http://schemas.microsoft.com/office/drawing/2014/main" id="{A38AD958-F99A-1914-7C61-0121BB4818EA}"/>
                </a:ext>
              </a:extLst>
            </p:cNvPr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02" name="Group 4">
            <a:extLst>
              <a:ext uri="{FF2B5EF4-FFF2-40B4-BE49-F238E27FC236}">
                <a16:creationId xmlns:a16="http://schemas.microsoft.com/office/drawing/2014/main" id="{42330574-200D-FE8E-5420-C85CFF1A17F2}"/>
              </a:ext>
            </a:extLst>
          </p:cNvPr>
          <p:cNvGrpSpPr/>
          <p:nvPr/>
        </p:nvGrpSpPr>
        <p:grpSpPr>
          <a:xfrm>
            <a:off x="6156566" y="1430571"/>
            <a:ext cx="1482479" cy="1478935"/>
            <a:chOff x="0" y="0"/>
            <a:chExt cx="2409120" cy="2403360"/>
          </a:xfrm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FECF7F35-5884-4FDD-2068-1837526EB0C2}"/>
                </a:ext>
              </a:extLst>
            </p:cNvPr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04" name="Group 6">
            <a:extLst>
              <a:ext uri="{FF2B5EF4-FFF2-40B4-BE49-F238E27FC236}">
                <a16:creationId xmlns:a16="http://schemas.microsoft.com/office/drawing/2014/main" id="{04F1758D-57F5-2BD9-CDC4-396DFE06950E}"/>
              </a:ext>
            </a:extLst>
          </p:cNvPr>
          <p:cNvGrpSpPr/>
          <p:nvPr/>
        </p:nvGrpSpPr>
        <p:grpSpPr>
          <a:xfrm>
            <a:off x="5714835" y="2608668"/>
            <a:ext cx="338055" cy="343815"/>
            <a:chOff x="0" y="0"/>
            <a:chExt cx="549360" cy="558720"/>
          </a:xfrm>
        </p:grpSpPr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25A7D285-78DA-7E57-C4A2-9437BF1ACB7D}"/>
                </a:ext>
              </a:extLst>
            </p:cNvPr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05D410D5-1974-45F6-719B-C57E06046018}"/>
                </a:ext>
              </a:extLst>
            </p:cNvPr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07" name="Group 9">
            <a:extLst>
              <a:ext uri="{FF2B5EF4-FFF2-40B4-BE49-F238E27FC236}">
                <a16:creationId xmlns:a16="http://schemas.microsoft.com/office/drawing/2014/main" id="{4515BE6D-666F-1001-4529-A9AF2D45655E}"/>
              </a:ext>
            </a:extLst>
          </p:cNvPr>
          <p:cNvGrpSpPr/>
          <p:nvPr/>
        </p:nvGrpSpPr>
        <p:grpSpPr>
          <a:xfrm>
            <a:off x="6156566" y="4693265"/>
            <a:ext cx="1482479" cy="1478935"/>
            <a:chOff x="0" y="0"/>
            <a:chExt cx="2409120" cy="2403360"/>
          </a:xfrm>
        </p:grpSpPr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3410F8B9-63ED-8CBB-5A04-1942252D874E}"/>
                </a:ext>
              </a:extLst>
            </p:cNvPr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09" name="Group 11">
            <a:extLst>
              <a:ext uri="{FF2B5EF4-FFF2-40B4-BE49-F238E27FC236}">
                <a16:creationId xmlns:a16="http://schemas.microsoft.com/office/drawing/2014/main" id="{B7D6015E-1EE6-385E-A6B4-DA26B2D26FB9}"/>
              </a:ext>
            </a:extLst>
          </p:cNvPr>
          <p:cNvGrpSpPr/>
          <p:nvPr/>
        </p:nvGrpSpPr>
        <p:grpSpPr>
          <a:xfrm>
            <a:off x="5714835" y="4650289"/>
            <a:ext cx="338055" cy="343815"/>
            <a:chOff x="0" y="0"/>
            <a:chExt cx="549360" cy="558720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CAB35E15-8278-39B5-7CA9-3D2E3A03A7D7}"/>
                </a:ext>
              </a:extLst>
            </p:cNvPr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36BB8149-DD6D-BAE2-A201-CF62BEF2F21D}"/>
                </a:ext>
              </a:extLst>
            </p:cNvPr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2" name="Group 14">
            <a:extLst>
              <a:ext uri="{FF2B5EF4-FFF2-40B4-BE49-F238E27FC236}">
                <a16:creationId xmlns:a16="http://schemas.microsoft.com/office/drawing/2014/main" id="{B4CFCCC5-38C9-8D30-3DA7-0E2DFB77D4B6}"/>
              </a:ext>
            </a:extLst>
          </p:cNvPr>
          <p:cNvGrpSpPr/>
          <p:nvPr/>
        </p:nvGrpSpPr>
        <p:grpSpPr>
          <a:xfrm>
            <a:off x="5808764" y="4749978"/>
            <a:ext cx="146210" cy="144437"/>
            <a:chOff x="0" y="0"/>
            <a:chExt cx="237600" cy="234720"/>
          </a:xfrm>
        </p:grpSpPr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7F737279-36E4-41DE-3DD2-CCCAFCC30D25}"/>
                </a:ext>
              </a:extLst>
            </p:cNvPr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4" name="Group 16">
            <a:extLst>
              <a:ext uri="{FF2B5EF4-FFF2-40B4-BE49-F238E27FC236}">
                <a16:creationId xmlns:a16="http://schemas.microsoft.com/office/drawing/2014/main" id="{4D4564E5-B18D-C109-4853-25AA7203B34B}"/>
              </a:ext>
            </a:extLst>
          </p:cNvPr>
          <p:cNvGrpSpPr/>
          <p:nvPr/>
        </p:nvGrpSpPr>
        <p:grpSpPr>
          <a:xfrm>
            <a:off x="507994" y="4693265"/>
            <a:ext cx="1482922" cy="1478935"/>
            <a:chOff x="0" y="0"/>
            <a:chExt cx="2409840" cy="2403360"/>
          </a:xfrm>
        </p:grpSpPr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64A7C58C-C907-E0D8-DCF6-1525A6A8DDB2}"/>
                </a:ext>
              </a:extLst>
            </p:cNvPr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6" name="Group 18">
            <a:extLst>
              <a:ext uri="{FF2B5EF4-FFF2-40B4-BE49-F238E27FC236}">
                <a16:creationId xmlns:a16="http://schemas.microsoft.com/office/drawing/2014/main" id="{4896BD35-837B-0843-AD2E-AFCC1A8FA23E}"/>
              </a:ext>
            </a:extLst>
          </p:cNvPr>
          <p:cNvGrpSpPr/>
          <p:nvPr/>
        </p:nvGrpSpPr>
        <p:grpSpPr>
          <a:xfrm>
            <a:off x="2094592" y="4650289"/>
            <a:ext cx="338055" cy="343815"/>
            <a:chOff x="0" y="0"/>
            <a:chExt cx="549360" cy="558720"/>
          </a:xfrm>
        </p:grpSpPr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0FE166F4-2F52-9A89-9BC6-0E7DED4FC482}"/>
                </a:ext>
              </a:extLst>
            </p:cNvPr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434DFFFD-3071-ADB3-44AC-FB0A3BCCE60B}"/>
                </a:ext>
              </a:extLst>
            </p:cNvPr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9" name="Group 21">
            <a:extLst>
              <a:ext uri="{FF2B5EF4-FFF2-40B4-BE49-F238E27FC236}">
                <a16:creationId xmlns:a16="http://schemas.microsoft.com/office/drawing/2014/main" id="{E2DD4767-35C8-7BC3-74CC-BAB570AF2F59}"/>
              </a:ext>
            </a:extLst>
          </p:cNvPr>
          <p:cNvGrpSpPr/>
          <p:nvPr/>
        </p:nvGrpSpPr>
        <p:grpSpPr>
          <a:xfrm>
            <a:off x="2192065" y="4749978"/>
            <a:ext cx="146653" cy="144437"/>
            <a:chOff x="0" y="0"/>
            <a:chExt cx="238320" cy="234720"/>
          </a:xfrm>
        </p:grpSpPr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408B4821-73E5-23D8-94C4-A48128850FB2}"/>
                </a:ext>
              </a:extLst>
            </p:cNvPr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21" name="Group 23">
            <a:extLst>
              <a:ext uri="{FF2B5EF4-FFF2-40B4-BE49-F238E27FC236}">
                <a16:creationId xmlns:a16="http://schemas.microsoft.com/office/drawing/2014/main" id="{260B62DE-A648-FB17-543A-89A0718BE280}"/>
              </a:ext>
            </a:extLst>
          </p:cNvPr>
          <p:cNvGrpSpPr/>
          <p:nvPr/>
        </p:nvGrpSpPr>
        <p:grpSpPr>
          <a:xfrm>
            <a:off x="507994" y="1430571"/>
            <a:ext cx="1482991" cy="1478928"/>
            <a:chOff x="0" y="0"/>
            <a:chExt cx="2409952" cy="2403348"/>
          </a:xfrm>
        </p:grpSpPr>
        <p:sp>
          <p:nvSpPr>
            <p:cNvPr id="122" name="Freeform 24">
              <a:extLst>
                <a:ext uri="{FF2B5EF4-FFF2-40B4-BE49-F238E27FC236}">
                  <a16:creationId xmlns:a16="http://schemas.microsoft.com/office/drawing/2014/main" id="{891A9601-9A1A-3972-2E86-EB7DBC36D1FD}"/>
                </a:ext>
              </a:extLst>
            </p:cNvPr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23" name="Group 25">
            <a:extLst>
              <a:ext uri="{FF2B5EF4-FFF2-40B4-BE49-F238E27FC236}">
                <a16:creationId xmlns:a16="http://schemas.microsoft.com/office/drawing/2014/main" id="{ABEE448B-6867-46DF-784F-B21ECE094EED}"/>
              </a:ext>
            </a:extLst>
          </p:cNvPr>
          <p:cNvGrpSpPr/>
          <p:nvPr/>
        </p:nvGrpSpPr>
        <p:grpSpPr>
          <a:xfrm>
            <a:off x="2094592" y="2608668"/>
            <a:ext cx="338055" cy="343815"/>
            <a:chOff x="0" y="0"/>
            <a:chExt cx="549360" cy="558720"/>
          </a:xfrm>
        </p:grpSpPr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0A4EAC41-3D2E-9C85-3547-BDA173B4455F}"/>
                </a:ext>
              </a:extLst>
            </p:cNvPr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8375F3BC-BE25-E511-D6D2-9DBD9DDA2737}"/>
                </a:ext>
              </a:extLst>
            </p:cNvPr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26" name="Group 28">
            <a:extLst>
              <a:ext uri="{FF2B5EF4-FFF2-40B4-BE49-F238E27FC236}">
                <a16:creationId xmlns:a16="http://schemas.microsoft.com/office/drawing/2014/main" id="{41D1B033-6C4D-D0D5-60FE-60F39F79A7E2}"/>
              </a:ext>
            </a:extLst>
          </p:cNvPr>
          <p:cNvGrpSpPr/>
          <p:nvPr/>
        </p:nvGrpSpPr>
        <p:grpSpPr>
          <a:xfrm>
            <a:off x="5810758" y="2708357"/>
            <a:ext cx="146210" cy="144437"/>
            <a:chOff x="0" y="0"/>
            <a:chExt cx="237600" cy="234720"/>
          </a:xfrm>
        </p:grpSpPr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B1B60419-7743-012F-7EAD-4190400CA7EB}"/>
                </a:ext>
              </a:extLst>
            </p:cNvPr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28" name="Group 30">
            <a:extLst>
              <a:ext uri="{FF2B5EF4-FFF2-40B4-BE49-F238E27FC236}">
                <a16:creationId xmlns:a16="http://schemas.microsoft.com/office/drawing/2014/main" id="{27A8F8F1-40E6-A2BC-6359-85FC9D0EE95B}"/>
              </a:ext>
            </a:extLst>
          </p:cNvPr>
          <p:cNvGrpSpPr/>
          <p:nvPr/>
        </p:nvGrpSpPr>
        <p:grpSpPr>
          <a:xfrm>
            <a:off x="2192508" y="2708357"/>
            <a:ext cx="146210" cy="144437"/>
            <a:chOff x="0" y="0"/>
            <a:chExt cx="237600" cy="234720"/>
          </a:xfrm>
        </p:grpSpPr>
        <p:sp>
          <p:nvSpPr>
            <p:cNvPr id="129" name="Freeform 31">
              <a:extLst>
                <a:ext uri="{FF2B5EF4-FFF2-40B4-BE49-F238E27FC236}">
                  <a16:creationId xmlns:a16="http://schemas.microsoft.com/office/drawing/2014/main" id="{3BFF27E1-31FE-32D7-5370-15D1B9242D61}"/>
                </a:ext>
              </a:extLst>
            </p:cNvPr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34" name="Group 36">
            <a:extLst>
              <a:ext uri="{FF2B5EF4-FFF2-40B4-BE49-F238E27FC236}">
                <a16:creationId xmlns:a16="http://schemas.microsoft.com/office/drawing/2014/main" id="{D5A49A16-D903-9D76-28F8-A0F871D42269}"/>
              </a:ext>
            </a:extLst>
          </p:cNvPr>
          <p:cNvGrpSpPr/>
          <p:nvPr/>
        </p:nvGrpSpPr>
        <p:grpSpPr>
          <a:xfrm>
            <a:off x="2569706" y="2297351"/>
            <a:ext cx="3008071" cy="3008071"/>
            <a:chOff x="0" y="0"/>
            <a:chExt cx="812800" cy="812800"/>
          </a:xfrm>
        </p:grpSpPr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66E4D900-64D0-F34C-B05D-D603693918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6" name="TextBox 38">
              <a:extLst>
                <a:ext uri="{FF2B5EF4-FFF2-40B4-BE49-F238E27FC236}">
                  <a16:creationId xmlns:a16="http://schemas.microsoft.com/office/drawing/2014/main" id="{64237C25-7D93-8DAE-4E08-1E2F65769C9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7" name="Freeform 40">
            <a:extLst>
              <a:ext uri="{FF2B5EF4-FFF2-40B4-BE49-F238E27FC236}">
                <a16:creationId xmlns:a16="http://schemas.microsoft.com/office/drawing/2014/main" id="{27A57CC7-8C23-8FA2-9FBA-8230FC5CCD6F}"/>
              </a:ext>
            </a:extLst>
          </p:cNvPr>
          <p:cNvSpPr/>
          <p:nvPr/>
        </p:nvSpPr>
        <p:spPr>
          <a:xfrm>
            <a:off x="3656457" y="3067521"/>
            <a:ext cx="834569" cy="869027"/>
          </a:xfrm>
          <a:custGeom>
            <a:avLst/>
            <a:gdLst/>
            <a:ahLst/>
            <a:cxnLst/>
            <a:rect l="l" t="t" r="r" b="b"/>
            <a:pathLst>
              <a:path w="1251853" h="1303541">
                <a:moveTo>
                  <a:pt x="0" y="0"/>
                </a:moveTo>
                <a:lnTo>
                  <a:pt x="1251853" y="0"/>
                </a:lnTo>
                <a:lnTo>
                  <a:pt x="1251853" y="1303541"/>
                </a:lnTo>
                <a:lnTo>
                  <a:pt x="0" y="1303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38" name="TextBox 41">
            <a:extLst>
              <a:ext uri="{FF2B5EF4-FFF2-40B4-BE49-F238E27FC236}">
                <a16:creationId xmlns:a16="http://schemas.microsoft.com/office/drawing/2014/main" id="{D4CEC9CE-963E-2F3F-1E05-9E0010A06F81}"/>
              </a:ext>
            </a:extLst>
          </p:cNvPr>
          <p:cNvSpPr txBox="1"/>
          <p:nvPr/>
        </p:nvSpPr>
        <p:spPr>
          <a:xfrm>
            <a:off x="3084056" y="3904799"/>
            <a:ext cx="1979371" cy="31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565"/>
              </a:lnSpc>
            </a:pPr>
            <a:r>
              <a:rPr lang="en-GB" altLang="zh-CN" sz="200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Criteria 6-9</a:t>
            </a:r>
            <a:endParaRPr lang="en-US" altLang="zh-CN" sz="2400" spc="91">
              <a:latin typeface="Open Sauce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91B837E-4B56-0793-1555-08325427F118}"/>
              </a:ext>
            </a:extLst>
          </p:cNvPr>
          <p:cNvSpPr txBox="1"/>
          <p:nvPr/>
        </p:nvSpPr>
        <p:spPr>
          <a:xfrm>
            <a:off x="479149" y="1828855"/>
            <a:ext cx="1549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Environmental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Impact</a:t>
            </a:r>
            <a:endParaRPr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335B4164-0FD9-D738-35B3-EEE36F54584E}"/>
              </a:ext>
            </a:extLst>
          </p:cNvPr>
          <p:cNvSpPr txBox="1"/>
          <p:nvPr/>
        </p:nvSpPr>
        <p:spPr>
          <a:xfrm>
            <a:off x="474481" y="5151766"/>
            <a:ext cx="15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Sensitivity to</a:t>
            </a:r>
          </a:p>
          <a:p>
            <a:pPr algn="ctr"/>
            <a:r>
              <a:rPr lang="en-GB" altLang="zh-CN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Climate events</a:t>
            </a:r>
            <a:endParaRPr lang="zh-CN" altLang="en-US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5E2B78DE-FDF9-7184-FD48-1A7E84793CFD}"/>
              </a:ext>
            </a:extLst>
          </p:cNvPr>
          <p:cNvSpPr txBox="1"/>
          <p:nvPr/>
        </p:nvSpPr>
        <p:spPr>
          <a:xfrm>
            <a:off x="6302367" y="1862525"/>
            <a:ext cx="116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Safety and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Security</a:t>
            </a:r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B6AD1E6-F5CF-A392-CC7C-674DD45F1487}"/>
              </a:ext>
            </a:extLst>
          </p:cNvPr>
          <p:cNvSpPr txBox="1"/>
          <p:nvPr/>
        </p:nvSpPr>
        <p:spPr>
          <a:xfrm>
            <a:off x="6241409" y="5124054"/>
            <a:ext cx="1352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Community</a:t>
            </a:r>
          </a:p>
          <a:p>
            <a:pPr algn="ctr"/>
            <a:r>
              <a:rPr lang="en-GB" altLang="zh-CN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Engagement</a:t>
            </a:r>
            <a:endParaRPr lang="zh-CN" altLang="en-US"/>
          </a:p>
        </p:txBody>
      </p:sp>
      <p:sp>
        <p:nvSpPr>
          <p:cNvPr id="143" name="TextBox 42">
            <a:extLst>
              <a:ext uri="{FF2B5EF4-FFF2-40B4-BE49-F238E27FC236}">
                <a16:creationId xmlns:a16="http://schemas.microsoft.com/office/drawing/2014/main" id="{87D92B12-CC39-5FFF-E575-C49D853C096A}"/>
              </a:ext>
            </a:extLst>
          </p:cNvPr>
          <p:cNvSpPr txBox="1"/>
          <p:nvPr/>
        </p:nvSpPr>
        <p:spPr>
          <a:xfrm>
            <a:off x="7847063" y="1700869"/>
            <a:ext cx="4038719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630">
              <a:lnSpc>
                <a:spcPts val="1370"/>
              </a:lnSpc>
              <a:spcBef>
                <a:spcPct val="0"/>
              </a:spcBef>
            </a:pPr>
            <a:r>
              <a:rPr lang="en-US" sz="1100" spc="97">
                <a:solidFill>
                  <a:srgbClr val="231F20"/>
                </a:solidFill>
                <a:latin typeface="Open Sauce"/>
              </a:rPr>
              <a:t>Sustainable Amazon transport focuses on reducing pollution and protecting biodiversity through electric and waterway modes.</a:t>
            </a:r>
            <a:endParaRPr lang="en-US"/>
          </a:p>
        </p:txBody>
      </p:sp>
      <p:sp>
        <p:nvSpPr>
          <p:cNvPr id="144" name="TextBox 43">
            <a:extLst>
              <a:ext uri="{FF2B5EF4-FFF2-40B4-BE49-F238E27FC236}">
                <a16:creationId xmlns:a16="http://schemas.microsoft.com/office/drawing/2014/main" id="{8C69AEF6-C4FC-E3AB-AFFC-2887E61E109E}"/>
              </a:ext>
            </a:extLst>
          </p:cNvPr>
          <p:cNvSpPr txBox="1"/>
          <p:nvPr/>
        </p:nvSpPr>
        <p:spPr>
          <a:xfrm>
            <a:off x="7847064" y="1462979"/>
            <a:ext cx="2654098" cy="235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133"/>
              </a:lnSpc>
              <a:spcBef>
                <a:spcPct val="0"/>
              </a:spcBef>
            </a:pPr>
            <a:r>
              <a:rPr lang="en-US" sz="1545" spc="151">
                <a:solidFill>
                  <a:srgbClr val="397D5A"/>
                </a:solidFill>
                <a:latin typeface="Open Sauce Bold"/>
              </a:rPr>
              <a:t>Environmental Impact</a:t>
            </a:r>
          </a:p>
        </p:txBody>
      </p:sp>
      <p:sp>
        <p:nvSpPr>
          <p:cNvPr id="145" name="TextBox 44">
            <a:extLst>
              <a:ext uri="{FF2B5EF4-FFF2-40B4-BE49-F238E27FC236}">
                <a16:creationId xmlns:a16="http://schemas.microsoft.com/office/drawing/2014/main" id="{FB30C492-D6D8-FC63-2ADC-66FB0007BEC7}"/>
              </a:ext>
            </a:extLst>
          </p:cNvPr>
          <p:cNvSpPr txBox="1"/>
          <p:nvPr/>
        </p:nvSpPr>
        <p:spPr>
          <a:xfrm>
            <a:off x="7838019" y="2574416"/>
            <a:ext cx="4027126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630">
              <a:lnSpc>
                <a:spcPts val="1370"/>
              </a:lnSpc>
              <a:spcBef>
                <a:spcPct val="0"/>
              </a:spcBef>
            </a:pPr>
            <a:r>
              <a:rPr lang="en-US" sz="1100" spc="97">
                <a:solidFill>
                  <a:srgbClr val="231F20"/>
                </a:solidFill>
                <a:latin typeface="Open Sauce"/>
              </a:rPr>
              <a:t>The Amazon's climate challenges transportation, particularly for perishables, requiring consistent conditions despite weather disruptions.</a:t>
            </a:r>
            <a:endParaRPr lang="en-US">
              <a:cs typeface="Calibri"/>
            </a:endParaRPr>
          </a:p>
        </p:txBody>
      </p:sp>
      <p:sp>
        <p:nvSpPr>
          <p:cNvPr id="146" name="TextBox 45">
            <a:extLst>
              <a:ext uri="{FF2B5EF4-FFF2-40B4-BE49-F238E27FC236}">
                <a16:creationId xmlns:a16="http://schemas.microsoft.com/office/drawing/2014/main" id="{29FD4337-EB32-0D93-E9AA-BB3F524C47CC}"/>
              </a:ext>
            </a:extLst>
          </p:cNvPr>
          <p:cNvSpPr txBox="1"/>
          <p:nvPr/>
        </p:nvSpPr>
        <p:spPr>
          <a:xfrm>
            <a:off x="7838018" y="2324432"/>
            <a:ext cx="3510167" cy="235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133"/>
              </a:lnSpc>
              <a:spcBef>
                <a:spcPct val="0"/>
              </a:spcBef>
            </a:pPr>
            <a:r>
              <a:rPr lang="en-US" sz="1545" spc="151">
                <a:solidFill>
                  <a:srgbClr val="397D5A"/>
                </a:solidFill>
                <a:latin typeface="Open Sauce Bold"/>
              </a:rPr>
              <a:t>Sensitivity to Climate events</a:t>
            </a:r>
          </a:p>
        </p:txBody>
      </p:sp>
      <p:sp>
        <p:nvSpPr>
          <p:cNvPr id="147" name="TextBox 46">
            <a:extLst>
              <a:ext uri="{FF2B5EF4-FFF2-40B4-BE49-F238E27FC236}">
                <a16:creationId xmlns:a16="http://schemas.microsoft.com/office/drawing/2014/main" id="{3C8C0FA4-C69E-C4FC-24FF-E2D18828A8BB}"/>
              </a:ext>
            </a:extLst>
          </p:cNvPr>
          <p:cNvSpPr txBox="1"/>
          <p:nvPr/>
        </p:nvSpPr>
        <p:spPr>
          <a:xfrm>
            <a:off x="7838019" y="3448588"/>
            <a:ext cx="4033734" cy="914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630">
              <a:lnSpc>
                <a:spcPts val="1370"/>
              </a:lnSpc>
              <a:spcBef>
                <a:spcPct val="0"/>
              </a:spcBef>
            </a:pPr>
            <a:r>
              <a:rPr lang="en-US" sz="1100" spc="97">
                <a:solidFill>
                  <a:srgbClr val="231F20"/>
                </a:solidFill>
                <a:latin typeface="Open Sauce"/>
              </a:rPr>
              <a:t>To ensure the safety of bioeconomy products and infrastructure, robust security measures, comprehensive safety regulations, and extensive training are essential to mitigate risks from theft, damage, disasters, and cyberattacks.</a:t>
            </a:r>
            <a:endParaRPr lang="en-US"/>
          </a:p>
        </p:txBody>
      </p:sp>
      <p:sp>
        <p:nvSpPr>
          <p:cNvPr id="148" name="TextBox 47">
            <a:extLst>
              <a:ext uri="{FF2B5EF4-FFF2-40B4-BE49-F238E27FC236}">
                <a16:creationId xmlns:a16="http://schemas.microsoft.com/office/drawing/2014/main" id="{B6B9C56B-90B1-81CB-1B7E-BCF3BA743163}"/>
              </a:ext>
            </a:extLst>
          </p:cNvPr>
          <p:cNvSpPr txBox="1"/>
          <p:nvPr/>
        </p:nvSpPr>
        <p:spPr>
          <a:xfrm>
            <a:off x="7838019" y="3198604"/>
            <a:ext cx="4260465" cy="235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133"/>
              </a:lnSpc>
              <a:spcBef>
                <a:spcPct val="0"/>
              </a:spcBef>
            </a:pPr>
            <a:r>
              <a:rPr lang="en-US" sz="1545" spc="151">
                <a:solidFill>
                  <a:srgbClr val="397D5A"/>
                </a:solidFill>
                <a:latin typeface="Open Sauce Bold"/>
              </a:rPr>
              <a:t>Safety and Security</a:t>
            </a:r>
          </a:p>
        </p:txBody>
      </p:sp>
      <p:sp>
        <p:nvSpPr>
          <p:cNvPr id="149" name="TextBox 48">
            <a:extLst>
              <a:ext uri="{FF2B5EF4-FFF2-40B4-BE49-F238E27FC236}">
                <a16:creationId xmlns:a16="http://schemas.microsoft.com/office/drawing/2014/main" id="{1B14F696-E112-43EF-1B12-ED400F6ACC8B}"/>
              </a:ext>
            </a:extLst>
          </p:cNvPr>
          <p:cNvSpPr txBox="1"/>
          <p:nvPr/>
        </p:nvSpPr>
        <p:spPr>
          <a:xfrm>
            <a:off x="7838018" y="4656980"/>
            <a:ext cx="4027127" cy="890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630">
              <a:lnSpc>
                <a:spcPts val="1370"/>
              </a:lnSpc>
              <a:spcBef>
                <a:spcPct val="0"/>
              </a:spcBef>
            </a:pPr>
            <a:r>
              <a:rPr lang="en-US" sz="1100" spc="97">
                <a:solidFill>
                  <a:srgbClr val="231F20"/>
                </a:solidFill>
                <a:latin typeface="Open Sauce"/>
              </a:rPr>
              <a:t>Successful Amazon transportation projects require engaging local communities to ensure cultural respect, economic benefits, and sustainable development, focusing on key criteria such as energy efficiency, security, and infrastructure resilience.</a:t>
            </a:r>
            <a:endParaRPr lang="en-US"/>
          </a:p>
        </p:txBody>
      </p:sp>
      <p:sp>
        <p:nvSpPr>
          <p:cNvPr id="150" name="TextBox 49">
            <a:extLst>
              <a:ext uri="{FF2B5EF4-FFF2-40B4-BE49-F238E27FC236}">
                <a16:creationId xmlns:a16="http://schemas.microsoft.com/office/drawing/2014/main" id="{72CEC70F-69E0-3726-D8F7-CB34D1183AE7}"/>
              </a:ext>
            </a:extLst>
          </p:cNvPr>
          <p:cNvSpPr txBox="1"/>
          <p:nvPr/>
        </p:nvSpPr>
        <p:spPr>
          <a:xfrm>
            <a:off x="7838018" y="4374866"/>
            <a:ext cx="3599918" cy="235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133"/>
              </a:lnSpc>
              <a:spcBef>
                <a:spcPct val="0"/>
              </a:spcBef>
            </a:pPr>
            <a:r>
              <a:rPr lang="en-US" sz="1545" spc="151">
                <a:solidFill>
                  <a:srgbClr val="397D5A"/>
                </a:solidFill>
                <a:latin typeface="Open Sauce Bold"/>
              </a:rPr>
              <a:t>Community Engagement</a:t>
            </a:r>
          </a:p>
        </p:txBody>
      </p:sp>
    </p:spTree>
    <p:extLst>
      <p:ext uri="{BB962C8B-B14F-4D97-AF65-F5344CB8AC3E}">
        <p14:creationId xmlns:p14="http://schemas.microsoft.com/office/powerpoint/2010/main" val="2584940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4A945C-20C4-5951-4F7D-E35E0DC9C5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032DAFD-4069-1E1A-CF22-7C77751FA45D}"/>
              </a:ext>
            </a:extLst>
          </p:cNvPr>
          <p:cNvSpPr/>
          <p:nvPr/>
        </p:nvSpPr>
        <p:spPr>
          <a:xfrm flipH="1" flipV="1">
            <a:off x="-2534169" y="0"/>
            <a:ext cx="5068337" cy="4496997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pic>
        <p:nvPicPr>
          <p:cNvPr id="9" name="图片 8" descr="屏幕上有字&#10;&#10;描述已自动生成">
            <a:extLst>
              <a:ext uri="{FF2B5EF4-FFF2-40B4-BE49-F238E27FC236}">
                <a16:creationId xmlns:a16="http://schemas.microsoft.com/office/drawing/2014/main" id="{52D50EAB-A9D6-77DA-0D1B-E8A2642AB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E8E1C6C9-AB97-A3A6-7AE1-A88B9CC6A3DD}"/>
              </a:ext>
            </a:extLst>
          </p:cNvPr>
          <p:cNvSpPr txBox="1"/>
          <p:nvPr/>
        </p:nvSpPr>
        <p:spPr>
          <a:xfrm>
            <a:off x="554204" y="1915948"/>
            <a:ext cx="11083591" cy="16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altLang="zh-CN" sz="6000" spc="1049">
                <a:solidFill>
                  <a:srgbClr val="FFFFFF"/>
                </a:solidFill>
                <a:latin typeface="Copperplate Gothic Bold" panose="020E0705020206020404" pitchFamily="34" charset="0"/>
              </a:rPr>
              <a:t>Next Week Plan</a:t>
            </a:r>
            <a:endParaRPr lang="en-US" sz="6000" spc="1049">
              <a:solidFill>
                <a:srgbClr val="FFFFFF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088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277A13FE-9FA7-658A-AAE7-86F2B265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739"/>
            <a:ext cx="12192000" cy="3402419"/>
          </a:xfrm>
          <a:prstGeom prst="rect">
            <a:avLst/>
          </a:prstGeom>
        </p:spPr>
      </p:pic>
      <p:sp>
        <p:nvSpPr>
          <p:cNvPr id="6" name="Freeform 51">
            <a:extLst>
              <a:ext uri="{FF2B5EF4-FFF2-40B4-BE49-F238E27FC236}">
                <a16:creationId xmlns:a16="http://schemas.microsoft.com/office/drawing/2014/main" id="{4DB20660-FCC7-4AE6-3B27-E01C28759023}"/>
              </a:ext>
            </a:extLst>
          </p:cNvPr>
          <p:cNvSpPr/>
          <p:nvPr/>
        </p:nvSpPr>
        <p:spPr>
          <a:xfrm>
            <a:off x="10881416" y="516993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52">
            <a:extLst>
              <a:ext uri="{FF2B5EF4-FFF2-40B4-BE49-F238E27FC236}">
                <a16:creationId xmlns:a16="http://schemas.microsoft.com/office/drawing/2014/main" id="{D1A5AE01-F194-622A-5684-2E38E76CF650}"/>
              </a:ext>
            </a:extLst>
          </p:cNvPr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9AB09116-DB7A-52FA-64EB-78996E6AD004}"/>
              </a:ext>
            </a:extLst>
          </p:cNvPr>
          <p:cNvSpPr txBox="1"/>
          <p:nvPr/>
        </p:nvSpPr>
        <p:spPr>
          <a:xfrm>
            <a:off x="503277" y="504819"/>
            <a:ext cx="45684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1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Project Plan</a:t>
            </a:r>
          </a:p>
          <a:p>
            <a:pPr marL="0" marR="0" lvl="0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44" b="0" i="0" u="none" strike="noStrike" kern="1200" cap="none" spc="377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5659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76761" y="3133207"/>
            <a:ext cx="5638478" cy="713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068"/>
              </a:lnSpc>
            </a:pPr>
            <a:r>
              <a:rPr lang="en-US" sz="6600" spc="588">
                <a:solidFill>
                  <a:srgbClr val="231F20"/>
                </a:solidFill>
                <a:latin typeface="+mj-lt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 rot="826432">
            <a:off x="-12235403" y="-2378106"/>
            <a:ext cx="14017561" cy="8554614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9207409" y="-304051"/>
            <a:ext cx="223250" cy="7268734"/>
            <a:chOff x="0" y="-19050"/>
            <a:chExt cx="82656" cy="22530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2494382" y="-3222675"/>
            <a:ext cx="209222" cy="565489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Freeform 2">
            <a:extLst>
              <a:ext uri="{FF2B5EF4-FFF2-40B4-BE49-F238E27FC236}">
                <a16:creationId xmlns:a16="http://schemas.microsoft.com/office/drawing/2014/main" id="{C4E0A34E-47DB-3C31-2CB9-B16BAAB9BDA9}"/>
              </a:ext>
            </a:extLst>
          </p:cNvPr>
          <p:cNvSpPr/>
          <p:nvPr/>
        </p:nvSpPr>
        <p:spPr>
          <a:xfrm>
            <a:off x="9463543" y="4384822"/>
            <a:ext cx="3772181" cy="3745077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03" name="Group 3">
            <a:extLst>
              <a:ext uri="{FF2B5EF4-FFF2-40B4-BE49-F238E27FC236}">
                <a16:creationId xmlns:a16="http://schemas.microsoft.com/office/drawing/2014/main" id="{02A1950A-897C-038B-A6CB-497892BA81EA}"/>
              </a:ext>
            </a:extLst>
          </p:cNvPr>
          <p:cNvGrpSpPr/>
          <p:nvPr/>
        </p:nvGrpSpPr>
        <p:grpSpPr>
          <a:xfrm>
            <a:off x="10882662" y="3676281"/>
            <a:ext cx="2085109" cy="2085109"/>
            <a:chOff x="0" y="0"/>
            <a:chExt cx="812800" cy="812800"/>
          </a:xfrm>
        </p:grpSpPr>
        <p:sp>
          <p:nvSpPr>
            <p:cNvPr id="304" name="Freeform 4">
              <a:extLst>
                <a:ext uri="{FF2B5EF4-FFF2-40B4-BE49-F238E27FC236}">
                  <a16:creationId xmlns:a16="http://schemas.microsoft.com/office/drawing/2014/main" id="{5DDD14BD-7321-FE1F-E66E-0765E29C585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" name="TextBox 5">
              <a:extLst>
                <a:ext uri="{FF2B5EF4-FFF2-40B4-BE49-F238E27FC236}">
                  <a16:creationId xmlns:a16="http://schemas.microsoft.com/office/drawing/2014/main" id="{F1FB14D4-369A-44F9-27C4-C980A6798262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图片 1" descr="屏幕上有字&#10;&#10;描述已自动生成">
            <a:extLst>
              <a:ext uri="{FF2B5EF4-FFF2-40B4-BE49-F238E27FC236}">
                <a16:creationId xmlns:a16="http://schemas.microsoft.com/office/drawing/2014/main" id="{E793B50E-AE9B-B765-4DDA-B3E6A5F0F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6CF289B7-3E75-F8CB-4C08-83120622C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163767"/>
              </p:ext>
            </p:extLst>
          </p:nvPr>
        </p:nvGraphicFramePr>
        <p:xfrm>
          <a:off x="979536" y="719582"/>
          <a:ext cx="9442175" cy="4949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Freeform 52">
            <a:extLst>
              <a:ext uri="{FF2B5EF4-FFF2-40B4-BE49-F238E27FC236}">
                <a16:creationId xmlns:a16="http://schemas.microsoft.com/office/drawing/2014/main" id="{A1028A2A-CE5A-B94A-BE72-9184ABB194DA}"/>
              </a:ext>
            </a:extLst>
          </p:cNvPr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8" name="TextBox 3">
            <a:extLst>
              <a:ext uri="{FF2B5EF4-FFF2-40B4-BE49-F238E27FC236}">
                <a16:creationId xmlns:a16="http://schemas.microsoft.com/office/drawing/2014/main" id="{012AA732-3CE0-A20A-0FE0-2741A572A206}"/>
              </a:ext>
            </a:extLst>
          </p:cNvPr>
          <p:cNvSpPr txBox="1"/>
          <p:nvPr/>
        </p:nvSpPr>
        <p:spPr>
          <a:xfrm>
            <a:off x="773229" y="542417"/>
            <a:ext cx="49273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prstClr val="black"/>
                </a:solidFill>
                <a:latin typeface="Segoe UI"/>
                <a:sym typeface="+mn-lt"/>
              </a:rPr>
              <a:t>Work contribution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5423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4A945C-20C4-5951-4F7D-E35E0DC9C5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F127C6B-B0A2-06EB-5CE2-899AB37ACEF9}"/>
              </a:ext>
            </a:extLst>
          </p:cNvPr>
          <p:cNvSpPr txBox="1"/>
          <p:nvPr/>
        </p:nvSpPr>
        <p:spPr>
          <a:xfrm>
            <a:off x="3330558" y="3528184"/>
            <a:ext cx="5256851" cy="33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</a:pP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Modelling based on strategy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032DAFD-4069-1E1A-CF22-7C77751FA45D}"/>
              </a:ext>
            </a:extLst>
          </p:cNvPr>
          <p:cNvSpPr/>
          <p:nvPr/>
        </p:nvSpPr>
        <p:spPr>
          <a:xfrm flipH="1" flipV="1">
            <a:off x="-2534169" y="0"/>
            <a:ext cx="5068337" cy="4496997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pic>
        <p:nvPicPr>
          <p:cNvPr id="9" name="图片 8" descr="屏幕上有字&#10;&#10;描述已自动生成">
            <a:extLst>
              <a:ext uri="{FF2B5EF4-FFF2-40B4-BE49-F238E27FC236}">
                <a16:creationId xmlns:a16="http://schemas.microsoft.com/office/drawing/2014/main" id="{52D50EAB-A9D6-77DA-0D1B-E8A2642AB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E8E1C6C9-AB97-A3A6-7AE1-A88B9CC6A3DD}"/>
              </a:ext>
            </a:extLst>
          </p:cNvPr>
          <p:cNvSpPr txBox="1"/>
          <p:nvPr/>
        </p:nvSpPr>
        <p:spPr>
          <a:xfrm>
            <a:off x="554204" y="1915948"/>
            <a:ext cx="11083591" cy="16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6000" spc="1049">
                <a:solidFill>
                  <a:srgbClr val="FFFFFF"/>
                </a:solidFill>
                <a:latin typeface="Copperplate Gothic Bold" panose="020E0705020206020404" pitchFamily="34" charset="0"/>
              </a:rPr>
              <a:t>Strateg</a:t>
            </a:r>
            <a:r>
              <a:rPr lang="en-US" altLang="zh-CN" sz="6000" spc="1049">
                <a:solidFill>
                  <a:srgbClr val="FFFFFF"/>
                </a:solidFill>
                <a:latin typeface="Copperplate Gothic Bold" panose="020E0705020206020404" pitchFamily="34" charset="0"/>
              </a:rPr>
              <a:t>y</a:t>
            </a:r>
            <a:r>
              <a:rPr lang="en-US" sz="6000" spc="1049">
                <a:solidFill>
                  <a:srgbClr val="FFFFFF"/>
                </a:solidFill>
                <a:latin typeface="Copperplate Gothic Bold" panose="020E0705020206020404" pitchFamily="34" charset="0"/>
              </a:rPr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357357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1"/>
          <p:cNvSpPr/>
          <p:nvPr/>
        </p:nvSpPr>
        <p:spPr>
          <a:xfrm>
            <a:off x="10881416" y="516993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Freeform 52"/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3" name="图片 52" descr="屏幕上有字&#10;&#10;描述已自动生成">
            <a:extLst>
              <a:ext uri="{FF2B5EF4-FFF2-40B4-BE49-F238E27FC236}">
                <a16:creationId xmlns:a16="http://schemas.microsoft.com/office/drawing/2014/main" id="{A80075BF-8203-9B15-FFBF-A7C5922C2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8" name="TextBox 39">
            <a:extLst>
              <a:ext uri="{FF2B5EF4-FFF2-40B4-BE49-F238E27FC236}">
                <a16:creationId xmlns:a16="http://schemas.microsoft.com/office/drawing/2014/main" id="{77B7CD80-65E0-F27D-EE01-CEB51ACE317E}"/>
              </a:ext>
            </a:extLst>
          </p:cNvPr>
          <p:cNvSpPr txBox="1"/>
          <p:nvPr/>
        </p:nvSpPr>
        <p:spPr>
          <a:xfrm>
            <a:off x="503277" y="504819"/>
            <a:ext cx="7671869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defTabSz="609630">
              <a:lnSpc>
                <a:spcPts val="5304"/>
              </a:lnSpc>
              <a:spcBef>
                <a:spcPct val="0"/>
              </a:spcBef>
              <a:defRPr/>
            </a:pPr>
            <a:r>
              <a:rPr lang="en-US" altLang="zh-CN" sz="3200" b="1" spc="300">
                <a:solidFill>
                  <a:prstClr val="black"/>
                </a:solidFill>
                <a:latin typeface="Calibri"/>
                <a:ea typeface="宋体"/>
              </a:rPr>
              <a:t>Strategies formation</a:t>
            </a:r>
            <a:endParaRPr lang="en-US" altLang="zh-CN" sz="3200" b="1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Calibri"/>
            </a:endParaRPr>
          </a:p>
          <a:p>
            <a:pPr marL="0" marR="0" lvl="0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4" b="0" i="0" u="none" strike="noStrike" kern="1200" cap="none" spc="377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sp>
        <p:nvSpPr>
          <p:cNvPr id="9" name="TextBox 39">
            <a:extLst>
              <a:ext uri="{FF2B5EF4-FFF2-40B4-BE49-F238E27FC236}">
                <a16:creationId xmlns:a16="http://schemas.microsoft.com/office/drawing/2014/main" id="{83D5632B-A942-8227-6587-3E7BA57333D1}"/>
              </a:ext>
            </a:extLst>
          </p:cNvPr>
          <p:cNvSpPr txBox="1"/>
          <p:nvPr/>
        </p:nvSpPr>
        <p:spPr>
          <a:xfrm>
            <a:off x="913584" y="6043972"/>
            <a:ext cx="2308562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defTabSz="609630">
              <a:lnSpc>
                <a:spcPts val="5304"/>
              </a:lnSpc>
              <a:spcBef>
                <a:spcPct val="0"/>
              </a:spcBef>
              <a:defRPr/>
            </a:pPr>
            <a:r>
              <a:rPr lang="en-US" altLang="zh-CN" sz="2400" b="1" spc="300">
                <a:solidFill>
                  <a:prstClr val="black"/>
                </a:solidFill>
                <a:latin typeface="Calibri"/>
                <a:ea typeface="宋体"/>
              </a:rPr>
              <a:t>Last Week</a:t>
            </a:r>
            <a:endParaRPr lang="en-US">
              <a:cs typeface="+mn-cs"/>
            </a:endParaRPr>
          </a:p>
          <a:p>
            <a:pPr marL="0" marR="0" lvl="0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4" b="0" i="0" u="none" strike="noStrike" kern="1200" cap="none" spc="377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sp>
        <p:nvSpPr>
          <p:cNvPr id="10" name="TextBox 39">
            <a:extLst>
              <a:ext uri="{FF2B5EF4-FFF2-40B4-BE49-F238E27FC236}">
                <a16:creationId xmlns:a16="http://schemas.microsoft.com/office/drawing/2014/main" id="{BA32A4A3-6011-08C4-F2C6-484453E2D169}"/>
              </a:ext>
            </a:extLst>
          </p:cNvPr>
          <p:cNvSpPr txBox="1"/>
          <p:nvPr/>
        </p:nvSpPr>
        <p:spPr>
          <a:xfrm>
            <a:off x="4938507" y="6043972"/>
            <a:ext cx="2308562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defTabSz="609630">
              <a:lnSpc>
                <a:spcPts val="5304"/>
              </a:lnSpc>
              <a:spcBef>
                <a:spcPct val="0"/>
              </a:spcBef>
              <a:defRPr/>
            </a:pPr>
            <a:r>
              <a:rPr lang="en-US" altLang="zh-CN" sz="2400" b="1" spc="300">
                <a:solidFill>
                  <a:prstClr val="black"/>
                </a:solidFill>
                <a:latin typeface="Calibri"/>
                <a:ea typeface="宋体"/>
              </a:rPr>
              <a:t>This Week</a:t>
            </a:r>
            <a:endParaRPr lang="en-US">
              <a:cs typeface="+mn-cs"/>
            </a:endParaRPr>
          </a:p>
          <a:p>
            <a:pPr marL="0" marR="0" lvl="0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4" b="0" i="0" u="none" strike="noStrike" kern="1200" cap="none" spc="377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BC710D71-3B88-11E2-2100-31F94A185F87}"/>
              </a:ext>
            </a:extLst>
          </p:cNvPr>
          <p:cNvSpPr txBox="1"/>
          <p:nvPr/>
        </p:nvSpPr>
        <p:spPr>
          <a:xfrm>
            <a:off x="8435892" y="6043971"/>
            <a:ext cx="2308562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defTabSz="609630">
              <a:lnSpc>
                <a:spcPts val="5304"/>
              </a:lnSpc>
              <a:spcBef>
                <a:spcPct val="0"/>
              </a:spcBef>
              <a:defRPr/>
            </a:pPr>
            <a:r>
              <a:rPr lang="en-US" altLang="zh-CN" sz="2400" b="1" spc="300">
                <a:solidFill>
                  <a:prstClr val="black"/>
                </a:solidFill>
                <a:latin typeface="Calibri"/>
                <a:ea typeface="宋体"/>
              </a:rPr>
              <a:t>Next Week</a:t>
            </a:r>
            <a:endParaRPr lang="en-US">
              <a:cs typeface="+mn-cs"/>
            </a:endParaRPr>
          </a:p>
          <a:p>
            <a:pPr marL="0" marR="0" lvl="0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4" b="0" i="0" u="none" strike="noStrike" kern="1200" cap="none" spc="377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267DF748-DCB4-A414-BD60-79F153387D78}"/>
              </a:ext>
            </a:extLst>
          </p:cNvPr>
          <p:cNvGrpSpPr/>
          <p:nvPr/>
        </p:nvGrpSpPr>
        <p:grpSpPr>
          <a:xfrm>
            <a:off x="4397363" y="3032465"/>
            <a:ext cx="31750" cy="3139735"/>
            <a:chOff x="0" y="-19050"/>
            <a:chExt cx="12543" cy="1240389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6A00100-D94D-E9B0-B130-727B8CE60BFB}"/>
                </a:ext>
              </a:extLst>
            </p:cNvPr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6511E645-C822-FD89-CCFB-6D11081ACC45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D23CE92D-8695-0EA9-7013-F7F34D816D91}"/>
              </a:ext>
            </a:extLst>
          </p:cNvPr>
          <p:cNvGrpSpPr/>
          <p:nvPr/>
        </p:nvGrpSpPr>
        <p:grpSpPr>
          <a:xfrm>
            <a:off x="7762888" y="3032465"/>
            <a:ext cx="31750" cy="3139735"/>
            <a:chOff x="0" y="-19050"/>
            <a:chExt cx="12543" cy="124038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0208645-77FE-14E0-A73B-D68E33658769}"/>
                </a:ext>
              </a:extLst>
            </p:cNvPr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0B151B-99CE-74CE-C088-832692FFF616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C20668E-9FDA-6E52-F4F9-2C695B190315}"/>
              </a:ext>
            </a:extLst>
          </p:cNvPr>
          <p:cNvSpPr txBox="1"/>
          <p:nvPr/>
        </p:nvSpPr>
        <p:spPr>
          <a:xfrm>
            <a:off x="662028" y="3580893"/>
            <a:ext cx="368206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5 Primary Aims 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15 Secondary Aims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Critical Criterions setting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Feedback: </a:t>
            </a:r>
          </a:p>
          <a:p>
            <a:r>
              <a:rPr lang="en-US">
                <a:cs typeface="Calibri"/>
              </a:rPr>
              <a:t>- Zero deforestation:</a:t>
            </a:r>
          </a:p>
          <a:p>
            <a:r>
              <a:rPr lang="en-US">
                <a:cs typeface="Calibri"/>
              </a:rPr>
              <a:t>- Remove non-compliance strategies</a:t>
            </a:r>
          </a:p>
          <a:p>
            <a:r>
              <a:rPr lang="en-US">
                <a:cs typeface="Calibri"/>
              </a:rPr>
              <a:t>- Combine similar strategies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6AE85-82D8-F14D-186A-59C380C4A5B1}"/>
              </a:ext>
            </a:extLst>
          </p:cNvPr>
          <p:cNvSpPr txBox="1"/>
          <p:nvPr/>
        </p:nvSpPr>
        <p:spPr>
          <a:xfrm>
            <a:off x="4507707" y="3529810"/>
            <a:ext cx="31686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- Literature Review</a:t>
            </a:r>
          </a:p>
          <a:p>
            <a:r>
              <a:rPr lang="en-US">
                <a:cs typeface="Calibri"/>
              </a:rPr>
              <a:t>- List of comparative criteria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Modelling </a:t>
            </a:r>
          </a:p>
          <a:p>
            <a:r>
              <a:rPr lang="en-US">
                <a:cs typeface="Calibri"/>
              </a:rPr>
              <a:t>- Real World based implementation of selected strategies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53502-07D0-34DF-C28E-A67B7B507EF7}"/>
              </a:ext>
            </a:extLst>
          </p:cNvPr>
          <p:cNvSpPr txBox="1"/>
          <p:nvPr/>
        </p:nvSpPr>
        <p:spPr>
          <a:xfrm>
            <a:off x="8287534" y="3529809"/>
            <a:ext cx="30527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Comparative criteria impact quantification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Implementation the model based on the scope set</a:t>
            </a:r>
          </a:p>
        </p:txBody>
      </p:sp>
      <p:pic>
        <p:nvPicPr>
          <p:cNvPr id="23" name="Graphic 22" descr="Bullseye with solid fill">
            <a:extLst>
              <a:ext uri="{FF2B5EF4-FFF2-40B4-BE49-F238E27FC236}">
                <a16:creationId xmlns:a16="http://schemas.microsoft.com/office/drawing/2014/main" id="{3727CAE8-0712-4AC1-3482-A77822A6B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841" y="1906039"/>
            <a:ext cx="1344247" cy="1314939"/>
          </a:xfrm>
          <a:prstGeom prst="rect">
            <a:avLst/>
          </a:prstGeom>
        </p:spPr>
      </p:pic>
      <p:pic>
        <p:nvPicPr>
          <p:cNvPr id="24" name="Graphic 23" descr="Open book with solid fill">
            <a:extLst>
              <a:ext uri="{FF2B5EF4-FFF2-40B4-BE49-F238E27FC236}">
                <a16:creationId xmlns:a16="http://schemas.microsoft.com/office/drawing/2014/main" id="{D2CD6D2F-799D-1E35-C2FA-96885FD7B6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5091" y="1954884"/>
            <a:ext cx="1266092" cy="1207477"/>
          </a:xfrm>
          <a:prstGeom prst="rect">
            <a:avLst/>
          </a:prstGeom>
        </p:spPr>
      </p:pic>
      <p:pic>
        <p:nvPicPr>
          <p:cNvPr id="25" name="Graphic 24" descr="Lightbulb and gear with solid fill">
            <a:extLst>
              <a:ext uri="{FF2B5EF4-FFF2-40B4-BE49-F238E27FC236}">
                <a16:creationId xmlns:a16="http://schemas.microsoft.com/office/drawing/2014/main" id="{A4C906CC-7CF6-CBA6-2EB8-DA0559FFB8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73125" y="1964653"/>
            <a:ext cx="1266092" cy="11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7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503277" y="504819"/>
            <a:ext cx="7671869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304"/>
              </a:lnSpc>
              <a:spcBef>
                <a:spcPct val="0"/>
              </a:spcBef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" name="Freeform 51"/>
          <p:cNvSpPr/>
          <p:nvPr/>
        </p:nvSpPr>
        <p:spPr>
          <a:xfrm>
            <a:off x="10881416" y="516993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Freeform 52"/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3" name="图片 52" descr="屏幕上有字&#10;&#10;描述已自动生成">
            <a:extLst>
              <a:ext uri="{FF2B5EF4-FFF2-40B4-BE49-F238E27FC236}">
                <a16:creationId xmlns:a16="http://schemas.microsoft.com/office/drawing/2014/main" id="{A80075BF-8203-9B15-FFBF-A7C5922C2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sp>
        <p:nvSpPr>
          <p:cNvPr id="3" name="TextBox 39">
            <a:extLst>
              <a:ext uri="{FF2B5EF4-FFF2-40B4-BE49-F238E27FC236}">
                <a16:creationId xmlns:a16="http://schemas.microsoft.com/office/drawing/2014/main" id="{F37DBD6E-AF8F-7746-B1BD-A45A4ED2DAE8}"/>
              </a:ext>
            </a:extLst>
          </p:cNvPr>
          <p:cNvSpPr txBox="1"/>
          <p:nvPr/>
        </p:nvSpPr>
        <p:spPr>
          <a:xfrm>
            <a:off x="503277" y="504819"/>
            <a:ext cx="7671869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defTabSz="609630">
              <a:lnSpc>
                <a:spcPts val="5304"/>
              </a:lnSpc>
              <a:spcBef>
                <a:spcPct val="0"/>
              </a:spcBef>
              <a:defRPr/>
            </a:pPr>
            <a:r>
              <a:rPr lang="en-US" altLang="zh-CN" sz="3200" b="1" spc="300">
                <a:solidFill>
                  <a:prstClr val="black"/>
                </a:solidFill>
                <a:latin typeface="Calibri"/>
                <a:ea typeface="宋体"/>
              </a:rPr>
              <a:t>Modelling Approaches</a:t>
            </a:r>
            <a:endParaRPr lang="en-US" altLang="zh-CN" sz="3200" b="1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Calibri"/>
            </a:endParaRPr>
          </a:p>
          <a:p>
            <a:pPr marL="0" marR="0" lvl="0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4" b="0" i="0" u="none" strike="noStrike" kern="1200" cap="none" spc="377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969B2E41-8751-1D32-90A2-9AF0CD56DA07}"/>
              </a:ext>
            </a:extLst>
          </p:cNvPr>
          <p:cNvGrpSpPr/>
          <p:nvPr/>
        </p:nvGrpSpPr>
        <p:grpSpPr>
          <a:xfrm>
            <a:off x="6991363" y="2466178"/>
            <a:ext cx="31750" cy="3139735"/>
            <a:chOff x="0" y="-19050"/>
            <a:chExt cx="12543" cy="1240389"/>
          </a:xfrm>
        </p:grpSpPr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3EB8A9E-B4E2-64D3-0CA7-F6C47883F93E}"/>
                </a:ext>
              </a:extLst>
            </p:cNvPr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C79F2B-7B04-01F0-E113-EC69D753A086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EA92768-EF5C-B712-D400-A4330F3A0925}"/>
              </a:ext>
            </a:extLst>
          </p:cNvPr>
          <p:cNvSpPr txBox="1"/>
          <p:nvPr/>
        </p:nvSpPr>
        <p:spPr>
          <a:xfrm>
            <a:off x="1107721" y="2297109"/>
            <a:ext cx="556298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Method 1: Network </a:t>
            </a:r>
            <a:r>
              <a:rPr lang="en-US" sz="2000" b="1" err="1">
                <a:cs typeface="Calibri"/>
              </a:rPr>
              <a:t>Optimisation</a:t>
            </a:r>
            <a:endParaRPr lang="en-US" sz="2000" b="1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Singular Algorithm to </a:t>
            </a:r>
            <a:r>
              <a:rPr lang="en-US" sz="2000" err="1">
                <a:cs typeface="Calibri"/>
              </a:rPr>
              <a:t>optimise</a:t>
            </a:r>
            <a:r>
              <a:rPr lang="en-US" sz="2000">
                <a:cs typeface="Calibri"/>
              </a:rPr>
              <a:t> all critical components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000" err="1">
                <a:cs typeface="Calibri"/>
              </a:rPr>
              <a:t>Optimisation</a:t>
            </a:r>
            <a:r>
              <a:rPr lang="en-US" sz="2000">
                <a:cs typeface="Calibri"/>
              </a:rPr>
              <a:t> of Time or Cost</a:t>
            </a:r>
          </a:p>
          <a:p>
            <a:pPr marL="285750" indent="-285750">
              <a:buFont typeface="Calibri"/>
              <a:buChar char="-"/>
            </a:pPr>
            <a:endParaRPr lang="en-US" sz="2000"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Method 2: Sequential </a:t>
            </a:r>
            <a:r>
              <a:rPr lang="en-US" sz="2000" b="1" err="1">
                <a:cs typeface="Calibri"/>
              </a:rPr>
              <a:t>Optimisation</a:t>
            </a:r>
            <a:endParaRPr lang="en-US" sz="2000" b="1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Multi-stages Algorithm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Step 1: Capacitated Facility Network Location 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Step 2: Capacitated multi modal vehicle routing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FF3EF-A4BC-DAF9-E165-6CE9339298A8}"/>
              </a:ext>
            </a:extLst>
          </p:cNvPr>
          <p:cNvSpPr txBox="1"/>
          <p:nvPr/>
        </p:nvSpPr>
        <p:spPr>
          <a:xfrm>
            <a:off x="7564543" y="2178640"/>
            <a:ext cx="427307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Critical Components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Warehouses/Factory location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cs typeface="Calibri"/>
              </a:rPr>
              <a:t>Location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cs typeface="Calibri"/>
              </a:rPr>
              <a:t>Type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cs typeface="Calibri"/>
              </a:rPr>
              <a:t>Served by</a:t>
            </a:r>
          </a:p>
          <a:p>
            <a:r>
              <a:rPr lang="en-US">
                <a:cs typeface="Calibri"/>
              </a:rPr>
              <a:t>-     Route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cs typeface="Calibri"/>
              </a:rPr>
              <a:t>Optimal routes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cs typeface="Calibri"/>
              </a:rPr>
              <a:t>Route types</a:t>
            </a:r>
          </a:p>
          <a:p>
            <a:r>
              <a:rPr lang="en-US">
                <a:cs typeface="Calibri"/>
              </a:rPr>
              <a:t>-    Modes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cs typeface="Calibri"/>
              </a:rPr>
              <a:t>Mode types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Costs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cs typeface="Calibri"/>
              </a:rPr>
              <a:t>Time 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cs typeface="Calibri"/>
              </a:rPr>
              <a:t>Monetary</a:t>
            </a:r>
          </a:p>
          <a:p>
            <a:pPr marL="742950" lvl="1" indent="-285750">
              <a:buFont typeface="Courier New"/>
              <a:buChar char="o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07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6261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422299" y="249636"/>
            <a:ext cx="11347402" cy="2646802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2139966" y="3282450"/>
            <a:ext cx="1180529" cy="604247"/>
          </a:xfrm>
          <a:custGeom>
            <a:avLst/>
            <a:gdLst/>
            <a:ahLst/>
            <a:cxnLst/>
            <a:rect l="l" t="t" r="r" b="b"/>
            <a:pathLst>
              <a:path w="1770793" h="906370">
                <a:moveTo>
                  <a:pt x="0" y="0"/>
                </a:moveTo>
                <a:lnTo>
                  <a:pt x="1770793" y="0"/>
                </a:lnTo>
                <a:lnTo>
                  <a:pt x="1770793" y="906370"/>
                </a:lnTo>
                <a:lnTo>
                  <a:pt x="0" y="906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7" name="Freeform 7"/>
          <p:cNvSpPr/>
          <p:nvPr/>
        </p:nvSpPr>
        <p:spPr>
          <a:xfrm>
            <a:off x="9067120" y="3282450"/>
            <a:ext cx="789303" cy="757825"/>
          </a:xfrm>
          <a:custGeom>
            <a:avLst/>
            <a:gdLst/>
            <a:ahLst/>
            <a:cxnLst/>
            <a:rect l="l" t="t" r="r" b="b"/>
            <a:pathLst>
              <a:path w="1183955" h="1136738">
                <a:moveTo>
                  <a:pt x="0" y="0"/>
                </a:moveTo>
                <a:lnTo>
                  <a:pt x="1183954" y="0"/>
                </a:lnTo>
                <a:lnTo>
                  <a:pt x="1183954" y="1136738"/>
                </a:lnTo>
                <a:lnTo>
                  <a:pt x="0" y="1136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8" name="Freeform 8"/>
          <p:cNvSpPr/>
          <p:nvPr/>
        </p:nvSpPr>
        <p:spPr>
          <a:xfrm>
            <a:off x="5732663" y="3205661"/>
            <a:ext cx="956744" cy="824713"/>
          </a:xfrm>
          <a:custGeom>
            <a:avLst/>
            <a:gdLst/>
            <a:ahLst/>
            <a:cxnLst/>
            <a:rect l="l" t="t" r="r" b="b"/>
            <a:pathLst>
              <a:path w="1435116" h="1237070">
                <a:moveTo>
                  <a:pt x="0" y="0"/>
                </a:moveTo>
                <a:lnTo>
                  <a:pt x="1435116" y="0"/>
                </a:lnTo>
                <a:lnTo>
                  <a:pt x="1435116" y="1237069"/>
                </a:lnTo>
                <a:lnTo>
                  <a:pt x="0" y="1237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9" name="Freeform 9"/>
          <p:cNvSpPr/>
          <p:nvPr/>
        </p:nvSpPr>
        <p:spPr>
          <a:xfrm>
            <a:off x="422299" y="225590"/>
            <a:ext cx="11289095" cy="2633070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0" name="Group 10"/>
          <p:cNvGrpSpPr/>
          <p:nvPr/>
        </p:nvGrpSpPr>
        <p:grpSpPr>
          <a:xfrm>
            <a:off x="4397363" y="3032465"/>
            <a:ext cx="45720" cy="3139735"/>
            <a:chOff x="0" y="-19050"/>
            <a:chExt cx="18062" cy="12403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62" cy="1062675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17304" y="884852"/>
            <a:ext cx="6343849" cy="928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68"/>
              </a:lnSpc>
              <a:spcBef>
                <a:spcPct val="0"/>
              </a:spcBef>
            </a:pPr>
            <a:r>
              <a:rPr lang="en-US" sz="5557" spc="544">
                <a:solidFill>
                  <a:srgbClr val="FFFFFF"/>
                </a:solidFill>
                <a:latin typeface="+mj-lt"/>
              </a:rPr>
              <a:t>Method-1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49834" y="1898962"/>
            <a:ext cx="4892331" cy="277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307"/>
              </a:lnSpc>
              <a:spcBef>
                <a:spcPct val="0"/>
              </a:spcBef>
            </a:pPr>
            <a:r>
              <a:rPr lang="en-US" sz="1672" spc="163">
                <a:solidFill>
                  <a:srgbClr val="FFFFFF"/>
                </a:solidFill>
                <a:latin typeface="+mj-lt"/>
              </a:rPr>
              <a:t>A systematic approach to global solutions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00157" y="4134886"/>
            <a:ext cx="1821755" cy="26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</a:pPr>
            <a:r>
              <a:rPr lang="en-US" sz="1561" spc="153">
                <a:solidFill>
                  <a:srgbClr val="231F20"/>
                </a:solidFill>
                <a:latin typeface="+mj-lt"/>
              </a:rPr>
              <a:t>Mode choice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5648" y="4176339"/>
            <a:ext cx="2269655" cy="26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</a:pPr>
            <a:r>
              <a:rPr lang="en-US" sz="1561" spc="153">
                <a:solidFill>
                  <a:srgbClr val="231F20"/>
                </a:solidFill>
                <a:latin typeface="+mj-lt"/>
              </a:rPr>
              <a:t>Warehouse Location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8286" y="4134885"/>
            <a:ext cx="2506967" cy="26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</a:pPr>
            <a:r>
              <a:rPr lang="en-US" sz="1550" spc="153">
                <a:solidFill>
                  <a:srgbClr val="231F20"/>
                </a:solidFill>
                <a:latin typeface="+mj-lt"/>
                <a:ea typeface="Calibri"/>
                <a:cs typeface="Calibri"/>
              </a:rPr>
              <a:t>Allocation/Distribution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0896" y="4911435"/>
            <a:ext cx="2978667" cy="85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"/>
              </a:lnSpc>
            </a:pPr>
            <a:r>
              <a:rPr lang="en-US" sz="1229" spc="120">
                <a:solidFill>
                  <a:srgbClr val="231F20"/>
                </a:solidFill>
                <a:latin typeface="+mj-lt"/>
              </a:rPr>
              <a:t>Consider the appropriate location and type of warehouse based on the production quantity and origin of the three products.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19696" y="4802431"/>
            <a:ext cx="2978667" cy="85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"/>
              </a:lnSpc>
            </a:pPr>
            <a:r>
              <a:rPr lang="en-US" sz="1229" spc="120">
                <a:solidFill>
                  <a:srgbClr val="231F20"/>
                </a:solidFill>
                <a:latin typeface="+mj-lt"/>
              </a:rPr>
              <a:t>Selection of appropriate modes of transport for the shipment of the respective products, considering the </a:t>
            </a:r>
            <a:r>
              <a:rPr lang="en-US" altLang="zh-CN" sz="1229" spc="120">
                <a:solidFill>
                  <a:srgbClr val="231F20"/>
                </a:solidFill>
                <a:latin typeface="+mj-lt"/>
              </a:rPr>
              <a:t>optimization function.</a:t>
            </a:r>
            <a:endParaRPr lang="en-US" sz="1229" spc="120">
              <a:solidFill>
                <a:srgbClr val="231F20"/>
              </a:solidFill>
              <a:latin typeface="+mj-l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72437" y="4911435"/>
            <a:ext cx="2978667" cy="42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"/>
              </a:lnSpc>
            </a:pPr>
            <a:r>
              <a:rPr lang="en-US" sz="1229" spc="120">
                <a:solidFill>
                  <a:srgbClr val="231F20"/>
                </a:solidFill>
                <a:latin typeface="+mj-lt"/>
              </a:rPr>
              <a:t>Allocation of ports, warehouses and production sites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C46D3D-4EAA-617F-253E-3051D987A1C0}"/>
              </a:ext>
            </a:extLst>
          </p:cNvPr>
          <p:cNvSpPr/>
          <p:nvPr/>
        </p:nvSpPr>
        <p:spPr>
          <a:xfrm>
            <a:off x="5208222" y="6057198"/>
            <a:ext cx="1995807" cy="714074"/>
          </a:xfrm>
          <a:prstGeom prst="rect">
            <a:avLst/>
          </a:prstGeom>
          <a:solidFill>
            <a:srgbClr val="264D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Factory, </a:t>
            </a:r>
          </a:p>
          <a:p>
            <a:pPr algn="ctr"/>
            <a:r>
              <a:rPr kumimoji="1" lang="en-US" altLang="zh-CN"/>
              <a:t>type j at town </a:t>
            </a:r>
            <a:r>
              <a:rPr kumimoji="1" lang="en-US" altLang="zh-CN" err="1"/>
              <a:t>i</a:t>
            </a:r>
            <a:endParaRPr kumimoji="1" lang="zh-CN" altLang="en-US"/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6DF175D5-369E-7080-C8F7-DC4EC6300090}"/>
              </a:ext>
            </a:extLst>
          </p:cNvPr>
          <p:cNvGrpSpPr/>
          <p:nvPr/>
        </p:nvGrpSpPr>
        <p:grpSpPr>
          <a:xfrm>
            <a:off x="7811475" y="3032465"/>
            <a:ext cx="45720" cy="3139735"/>
            <a:chOff x="0" y="-19050"/>
            <a:chExt cx="18062" cy="1240389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D11E12DA-79C8-C14A-5D85-A695505A5A2A}"/>
                </a:ext>
              </a:extLst>
            </p:cNvPr>
            <p:cNvSpPr/>
            <p:nvPr/>
          </p:nvSpPr>
          <p:spPr>
            <a:xfrm>
              <a:off x="0" y="0"/>
              <a:ext cx="18062" cy="1062675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A482096C-6553-0E69-355A-1FFA39A752B6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3D230DA1-59B6-F7AB-21D3-B500134B0EE1}"/>
              </a:ext>
            </a:extLst>
          </p:cNvPr>
          <p:cNvSpPr/>
          <p:nvPr/>
        </p:nvSpPr>
        <p:spPr>
          <a:xfrm>
            <a:off x="8163843" y="6057198"/>
            <a:ext cx="1995807" cy="714074"/>
          </a:xfrm>
          <a:prstGeom prst="rect">
            <a:avLst/>
          </a:prstGeom>
          <a:solidFill>
            <a:srgbClr val="264D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Port, </a:t>
            </a:r>
          </a:p>
          <a:p>
            <a:pPr algn="ctr"/>
            <a:r>
              <a:rPr kumimoji="1" lang="en-US" altLang="zh-CN"/>
              <a:t>l</a:t>
            </a:r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BD3F5D4-B020-EA30-1833-D956C8F9A3D1}"/>
              </a:ext>
            </a:extLst>
          </p:cNvPr>
          <p:cNvSpPr/>
          <p:nvPr/>
        </p:nvSpPr>
        <p:spPr>
          <a:xfrm>
            <a:off x="2261643" y="6057198"/>
            <a:ext cx="1995807" cy="714074"/>
          </a:xfrm>
          <a:prstGeom prst="rect">
            <a:avLst/>
          </a:prstGeom>
          <a:solidFill>
            <a:srgbClr val="264D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Source,</a:t>
            </a:r>
          </a:p>
          <a:p>
            <a:pPr algn="ctr"/>
            <a:r>
              <a:rPr kumimoji="1" lang="en-US" altLang="zh-CN"/>
              <a:t>k</a:t>
            </a:r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A8A59082-3E2E-77A4-2C1D-82D8234D7347}"/>
              </a:ext>
            </a:extLst>
          </p:cNvPr>
          <p:cNvCxnSpPr>
            <a:endCxn id="25" idx="1"/>
          </p:cNvCxnSpPr>
          <p:nvPr/>
        </p:nvCxnSpPr>
        <p:spPr>
          <a:xfrm>
            <a:off x="4257450" y="6407117"/>
            <a:ext cx="950772" cy="7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B58D12F-74EA-2A37-DC00-813F58D56590}"/>
              </a:ext>
            </a:extLst>
          </p:cNvPr>
          <p:cNvCxnSpPr/>
          <p:nvPr/>
        </p:nvCxnSpPr>
        <p:spPr>
          <a:xfrm>
            <a:off x="7200033" y="6392036"/>
            <a:ext cx="950772" cy="7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A274E1A-9868-028C-A9DD-FB5E2E6660E5}"/>
              </a:ext>
            </a:extLst>
          </p:cNvPr>
          <p:cNvSpPr txBox="1"/>
          <p:nvPr/>
        </p:nvSpPr>
        <p:spPr>
          <a:xfrm>
            <a:off x="4215901" y="6019420"/>
            <a:ext cx="108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/>
              <a:t>Mode, </a:t>
            </a:r>
            <a:r>
              <a:rPr kumimoji="1" lang="en-US" altLang="zh-CN"/>
              <a:t>m</a:t>
            </a:r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06F1E5F-EA69-3865-6C3B-8F3C1224DCA9}"/>
              </a:ext>
            </a:extLst>
          </p:cNvPr>
          <p:cNvSpPr txBox="1"/>
          <p:nvPr/>
        </p:nvSpPr>
        <p:spPr>
          <a:xfrm>
            <a:off x="7159112" y="6053429"/>
            <a:ext cx="108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/>
              <a:t>Mode, </a:t>
            </a:r>
            <a:r>
              <a:rPr kumimoji="1" lang="en-US" altLang="zh-CN"/>
              <a:t>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503277" y="504819"/>
            <a:ext cx="7671869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defTabSz="609630">
              <a:lnSpc>
                <a:spcPts val="5304"/>
              </a:lnSpc>
              <a:spcBef>
                <a:spcPct val="0"/>
              </a:spcBef>
              <a:defRPr/>
            </a:pPr>
            <a:r>
              <a:rPr lang="en-US" altLang="zh-CN" sz="2400" b="1" spc="300">
                <a:solidFill>
                  <a:prstClr val="black"/>
                </a:solidFill>
                <a:latin typeface="Calibri"/>
                <a:ea typeface="宋体"/>
              </a:rPr>
              <a:t>Modelling – Mathematical Formulation</a:t>
            </a:r>
            <a:endParaRPr kumimoji="0" lang="en-US" altLang="zh-CN" sz="2400" b="1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4" b="0" i="0" u="none" strike="noStrike" kern="1200" cap="none" spc="377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sp>
        <p:nvSpPr>
          <p:cNvPr id="51" name="Freeform 51"/>
          <p:cNvSpPr/>
          <p:nvPr/>
        </p:nvSpPr>
        <p:spPr>
          <a:xfrm>
            <a:off x="10881416" y="516993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Freeform 52"/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3" name="图片 52" descr="屏幕上有字&#10;&#10;描述已自动生成">
            <a:extLst>
              <a:ext uri="{FF2B5EF4-FFF2-40B4-BE49-F238E27FC236}">
                <a16:creationId xmlns:a16="http://schemas.microsoft.com/office/drawing/2014/main" id="{A80075BF-8203-9B15-FFBF-A7C5922C2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CE45506-CA24-7A07-CB13-BC9CA8ED4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814" y="1235228"/>
            <a:ext cx="5486400" cy="2311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517FEC-9719-0E32-667B-DA07BFEF7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814" y="3221372"/>
            <a:ext cx="5486400" cy="3759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903171-F161-24AD-64CC-2608B69E4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214" y="1235228"/>
            <a:ext cx="3704871" cy="5420088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AB7ED3F-311A-9CEC-0622-AC3969A19737}"/>
              </a:ext>
            </a:extLst>
          </p:cNvPr>
          <p:cNvCxnSpPr>
            <a:cxnSpLocks/>
          </p:cNvCxnSpPr>
          <p:nvPr/>
        </p:nvCxnSpPr>
        <p:spPr>
          <a:xfrm>
            <a:off x="6868177" y="6655316"/>
            <a:ext cx="367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30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503277" y="504819"/>
            <a:ext cx="7671869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defTabSz="609630">
              <a:lnSpc>
                <a:spcPts val="5304"/>
              </a:lnSpc>
              <a:spcBef>
                <a:spcPct val="0"/>
              </a:spcBef>
              <a:defRPr/>
            </a:pPr>
            <a:r>
              <a:rPr lang="en-US" altLang="zh-CN" sz="2400" b="1" spc="300">
                <a:solidFill>
                  <a:prstClr val="black"/>
                </a:solidFill>
                <a:latin typeface="Calibri"/>
                <a:ea typeface="宋体"/>
              </a:rPr>
              <a:t>Modelling – Mathematical Formulation</a:t>
            </a:r>
            <a:endParaRPr kumimoji="0" lang="en-US" altLang="zh-CN" sz="2400" b="1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09630" rtl="0" eaLnBrk="1" fontAlgn="auto" latinLnBrk="0" hangingPunct="1">
              <a:lnSpc>
                <a:spcPts val="53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44" b="0" i="0" u="none" strike="noStrike" kern="1200" cap="none" spc="377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 </a:t>
            </a:r>
          </a:p>
        </p:txBody>
      </p:sp>
      <p:sp>
        <p:nvSpPr>
          <p:cNvPr id="51" name="Freeform 51"/>
          <p:cNvSpPr/>
          <p:nvPr/>
        </p:nvSpPr>
        <p:spPr>
          <a:xfrm>
            <a:off x="10881416" y="516993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Freeform 52"/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3" name="图片 52" descr="屏幕上有字&#10;&#10;描述已自动生成">
            <a:extLst>
              <a:ext uri="{FF2B5EF4-FFF2-40B4-BE49-F238E27FC236}">
                <a16:creationId xmlns:a16="http://schemas.microsoft.com/office/drawing/2014/main" id="{A80075BF-8203-9B15-FFBF-A7C5922C2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79" y="174856"/>
            <a:ext cx="2315817" cy="4584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3E16A3-94B9-B64D-5A88-BD598EBF4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30" y="1367258"/>
            <a:ext cx="5486400" cy="406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A8AAE4-BBCD-8D4A-79DE-03902FB69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430" y="1367258"/>
            <a:ext cx="5148366" cy="53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485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DarkSeedRightStep">
      <a:dk1>
        <a:srgbClr val="000000"/>
      </a:dk1>
      <a:lt1>
        <a:srgbClr val="FFFFFF"/>
      </a:lt1>
      <a:dk2>
        <a:srgbClr val="323820"/>
      </a:dk2>
      <a:lt2>
        <a:srgbClr val="E4E8E2"/>
      </a:lt2>
      <a:accent1>
        <a:srgbClr val="A44DC3"/>
      </a:accent1>
      <a:accent2>
        <a:srgbClr val="B13B9F"/>
      </a:accent2>
      <a:accent3>
        <a:srgbClr val="C34D80"/>
      </a:accent3>
      <a:accent4>
        <a:srgbClr val="B13B3D"/>
      </a:accent4>
      <a:accent5>
        <a:srgbClr val="C37C4D"/>
      </a:accent5>
      <a:accent6>
        <a:srgbClr val="B19C3B"/>
      </a:accent6>
      <a:hlink>
        <a:srgbClr val="378DA7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6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b692eab-1984-497b-8250-b9b6ef5638a7">
      <Terms xmlns="http://schemas.microsoft.com/office/infopath/2007/PartnerControls"/>
    </lcf76f155ced4ddcb4097134ff3c332f>
    <TaxCatchAll xmlns="55240639-1f6d-4d8f-9618-2ed029c30ba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84AA36B1B2FE4789DCB6967841292B" ma:contentTypeVersion="10" ma:contentTypeDescription="Create a new document." ma:contentTypeScope="" ma:versionID="4dec4dc0266e1ca4d87d5553413be5be">
  <xsd:schema xmlns:xsd="http://www.w3.org/2001/XMLSchema" xmlns:xs="http://www.w3.org/2001/XMLSchema" xmlns:p="http://schemas.microsoft.com/office/2006/metadata/properties" xmlns:ns2="1b692eab-1984-497b-8250-b9b6ef5638a7" xmlns:ns3="55240639-1f6d-4d8f-9618-2ed029c30ba8" targetNamespace="http://schemas.microsoft.com/office/2006/metadata/properties" ma:root="true" ma:fieldsID="0c2168f2e868ae02247d6aa1be41807c" ns2:_="" ns3:_="">
    <xsd:import namespace="1b692eab-1984-497b-8250-b9b6ef5638a7"/>
    <xsd:import namespace="55240639-1f6d-4d8f-9618-2ed029c30b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92eab-1984-497b-8250-b9b6ef5638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240639-1f6d-4d8f-9618-2ed029c30ba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df249cb-4c0b-46d6-a672-5bff230ec130}" ma:internalName="TaxCatchAll" ma:showField="CatchAllData" ma:web="55240639-1f6d-4d8f-9618-2ed029c30b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8A9931-B7EA-439D-80F5-1692BEE89A06}">
  <ds:schemaRefs>
    <ds:schemaRef ds:uri="1b692eab-1984-497b-8250-b9b6ef5638a7"/>
    <ds:schemaRef ds:uri="55240639-1f6d-4d8f-9618-2ed029c30b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4C01BCB-3280-463E-9BD8-4CE730CE0E70}">
  <ds:schemaRefs>
    <ds:schemaRef ds:uri="1b692eab-1984-497b-8250-b9b6ef5638a7"/>
    <ds:schemaRef ds:uri="55240639-1f6d-4d8f-9618-2ed029c30b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EA6276-1BBF-4E03-A610-D141C64515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5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PunchcardVTI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Mai</dc:creator>
  <cp:revision>1</cp:revision>
  <dcterms:created xsi:type="dcterms:W3CDTF">2024-06-09T11:34:12Z</dcterms:created>
  <dcterms:modified xsi:type="dcterms:W3CDTF">2024-06-11T13:36:09Z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0x0101009284AA36B1B2FE4789DCB6967841292B</vt:lpwstr>
  </property>
  <property fmtid="{D5CDD505-2E9C-101B-9397-08002B2CF9AE}" pid="3" name="MediaServiceImageTags">
    <vt:lpwstr/>
  </property>
</Properties>
</file>